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26"/>
  </p:notesMasterIdLst>
  <p:handoutMasterIdLst>
    <p:handoutMasterId r:id="rId27"/>
  </p:handoutMasterIdLst>
  <p:sldIdLst>
    <p:sldId id="637" r:id="rId2"/>
    <p:sldId id="486" r:id="rId3"/>
    <p:sldId id="657" r:id="rId4"/>
    <p:sldId id="658" r:id="rId5"/>
    <p:sldId id="659" r:id="rId6"/>
    <p:sldId id="660" r:id="rId7"/>
    <p:sldId id="661" r:id="rId8"/>
    <p:sldId id="662" r:id="rId9"/>
    <p:sldId id="663" r:id="rId10"/>
    <p:sldId id="487" r:id="rId11"/>
    <p:sldId id="489" r:id="rId12"/>
    <p:sldId id="490" r:id="rId13"/>
    <p:sldId id="491" r:id="rId14"/>
    <p:sldId id="492" r:id="rId15"/>
    <p:sldId id="494" r:id="rId16"/>
    <p:sldId id="495" r:id="rId17"/>
    <p:sldId id="496" r:id="rId18"/>
    <p:sldId id="497" r:id="rId19"/>
    <p:sldId id="498" r:id="rId20"/>
    <p:sldId id="499" r:id="rId21"/>
    <p:sldId id="500" r:id="rId22"/>
    <p:sldId id="501" r:id="rId23"/>
    <p:sldId id="502" r:id="rId24"/>
    <p:sldId id="638" r:id="rId25"/>
  </p:sldIdLst>
  <p:sldSz cx="9144000" cy="6858000" type="screen4x3"/>
  <p:notesSz cx="6761163" cy="9942513"/>
  <p:defaultTextStyle>
    <a:defPPr>
      <a:defRPr lang="cs-CZ"/>
    </a:defPPr>
    <a:lvl1pPr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607"/>
    <p:restoredTop sz="54651"/>
  </p:normalViewPr>
  <p:slideViewPr>
    <p:cSldViewPr>
      <p:cViewPr varScale="1">
        <p:scale>
          <a:sx n="70" d="100"/>
          <a:sy n="70" d="100"/>
        </p:scale>
        <p:origin x="2424" y="19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Zástupný symbol pro záhlaví 1">
            <a:extLst>
              <a:ext uri="{FF2B5EF4-FFF2-40B4-BE49-F238E27FC236}">
                <a16:creationId xmlns:a16="http://schemas.microsoft.com/office/drawing/2014/main" id="{D4C008F8-1EAD-684A-BA6E-A17BBDC0936A}"/>
              </a:ext>
            </a:extLst>
          </p:cNvPr>
          <p:cNvSpPr>
            <a:spLocks noGrp="1"/>
          </p:cNvSpPr>
          <p:nvPr>
            <p:ph type="hdr" sz="quarter"/>
          </p:nvPr>
        </p:nvSpPr>
        <p:spPr>
          <a:xfrm>
            <a:off x="0" y="0"/>
            <a:ext cx="2930525" cy="496888"/>
          </a:xfrm>
          <a:prstGeom prst="rect">
            <a:avLst/>
          </a:prstGeom>
        </p:spPr>
        <p:txBody>
          <a:bodyPr vert="horz" lIns="91440" tIns="45720" rIns="91440" bIns="45720" rtlCol="0"/>
          <a:lstStyle>
            <a:lvl1pPr algn="l" eaLnBrk="1" hangingPunct="1">
              <a:defRPr sz="1200">
                <a:latin typeface="Arial" charset="0"/>
                <a:ea typeface="+mn-ea"/>
                <a:cs typeface="Arial" charset="0"/>
              </a:defRPr>
            </a:lvl1pPr>
          </a:lstStyle>
          <a:p>
            <a:pPr>
              <a:defRPr/>
            </a:pPr>
            <a:endParaRPr lang="cs-CZ"/>
          </a:p>
        </p:txBody>
      </p:sp>
      <p:sp>
        <p:nvSpPr>
          <p:cNvPr id="3" name="Zástupný symbol pro datum 2">
            <a:extLst>
              <a:ext uri="{FF2B5EF4-FFF2-40B4-BE49-F238E27FC236}">
                <a16:creationId xmlns:a16="http://schemas.microsoft.com/office/drawing/2014/main" id="{A6D43DD3-2265-1A4C-8BCC-E7EE0E0A17D3}"/>
              </a:ext>
            </a:extLst>
          </p:cNvPr>
          <p:cNvSpPr>
            <a:spLocks noGrp="1"/>
          </p:cNvSpPr>
          <p:nvPr>
            <p:ph type="dt" sz="quarter" idx="1"/>
          </p:nvPr>
        </p:nvSpPr>
        <p:spPr>
          <a:xfrm>
            <a:off x="3829050" y="0"/>
            <a:ext cx="2930525"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Arial" charset="0"/>
                <a:ea typeface="ＭＳ Ｐゴシック" charset="-128"/>
              </a:defRPr>
            </a:lvl1pPr>
          </a:lstStyle>
          <a:p>
            <a:pPr>
              <a:defRPr/>
            </a:pPr>
            <a:fld id="{A7168EF5-9628-A049-BA14-093FC0353FED}" type="datetimeFigureOut">
              <a:rPr lang="cs-CZ" altLang="en-US"/>
              <a:pPr>
                <a:defRPr/>
              </a:pPr>
              <a:t>17.11.2024</a:t>
            </a:fld>
            <a:endParaRPr lang="cs-CZ" altLang="en-US"/>
          </a:p>
        </p:txBody>
      </p:sp>
      <p:sp>
        <p:nvSpPr>
          <p:cNvPr id="4" name="Zástupný symbol pro zápatí 3">
            <a:extLst>
              <a:ext uri="{FF2B5EF4-FFF2-40B4-BE49-F238E27FC236}">
                <a16:creationId xmlns:a16="http://schemas.microsoft.com/office/drawing/2014/main" id="{ADB1EF29-7A07-E441-A87C-DCDA7211E959}"/>
              </a:ext>
            </a:extLst>
          </p:cNvPr>
          <p:cNvSpPr>
            <a:spLocks noGrp="1"/>
          </p:cNvSpPr>
          <p:nvPr>
            <p:ph type="ftr" sz="quarter" idx="2"/>
          </p:nvPr>
        </p:nvSpPr>
        <p:spPr>
          <a:xfrm>
            <a:off x="0" y="9444038"/>
            <a:ext cx="2930525" cy="496887"/>
          </a:xfrm>
          <a:prstGeom prst="rect">
            <a:avLst/>
          </a:prstGeom>
        </p:spPr>
        <p:txBody>
          <a:bodyPr vert="horz" lIns="91440" tIns="45720" rIns="91440" bIns="45720" rtlCol="0" anchor="b"/>
          <a:lstStyle>
            <a:lvl1pPr algn="l" eaLnBrk="1" hangingPunct="1">
              <a:defRPr sz="1200">
                <a:latin typeface="Arial" charset="0"/>
                <a:ea typeface="+mn-ea"/>
                <a:cs typeface="Arial" charset="0"/>
              </a:defRPr>
            </a:lvl1pPr>
          </a:lstStyle>
          <a:p>
            <a:pPr>
              <a:defRPr/>
            </a:pPr>
            <a:endParaRPr lang="cs-CZ"/>
          </a:p>
        </p:txBody>
      </p:sp>
      <p:sp>
        <p:nvSpPr>
          <p:cNvPr id="5" name="Zástupný symbol pro číslo snímku 4">
            <a:extLst>
              <a:ext uri="{FF2B5EF4-FFF2-40B4-BE49-F238E27FC236}">
                <a16:creationId xmlns:a16="http://schemas.microsoft.com/office/drawing/2014/main" id="{B5DCAF5B-53D6-304D-BF70-52EC9DA38A12}"/>
              </a:ext>
            </a:extLst>
          </p:cNvPr>
          <p:cNvSpPr>
            <a:spLocks noGrp="1"/>
          </p:cNvSpPr>
          <p:nvPr>
            <p:ph type="sldNum" sz="quarter" idx="3"/>
          </p:nvPr>
        </p:nvSpPr>
        <p:spPr>
          <a:xfrm>
            <a:off x="3829050" y="9444038"/>
            <a:ext cx="2930525"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C46C5502-360D-B241-8584-06BF439306E0}" type="slidenum">
              <a:rPr lang="cs-CZ" altLang="en-US"/>
              <a:pPr/>
              <a:t>‹#›</a:t>
            </a:fld>
            <a:endParaRPr lang="cs-CZ"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D7FF02B-EF94-3143-B7C5-3B6A08BA0F0C}"/>
              </a:ext>
            </a:extLst>
          </p:cNvPr>
          <p:cNvSpPr>
            <a:spLocks noGrp="1"/>
          </p:cNvSpPr>
          <p:nvPr>
            <p:ph type="hdr" sz="quarter"/>
          </p:nvPr>
        </p:nvSpPr>
        <p:spPr>
          <a:xfrm>
            <a:off x="0" y="0"/>
            <a:ext cx="2930525" cy="496888"/>
          </a:xfrm>
          <a:prstGeom prst="rect">
            <a:avLst/>
          </a:prstGeom>
        </p:spPr>
        <p:txBody>
          <a:bodyPr vert="horz" lIns="91440" tIns="45720" rIns="91440" bIns="45720" rtlCol="0"/>
          <a:lstStyle>
            <a:lvl1pPr algn="l" eaLnBrk="1" hangingPunct="1">
              <a:defRPr sz="1200">
                <a:latin typeface="Arial" charset="0"/>
                <a:ea typeface="ＭＳ Ｐゴシック" charset="0"/>
                <a:cs typeface="Arial" charset="0"/>
              </a:defRPr>
            </a:lvl1pPr>
          </a:lstStyle>
          <a:p>
            <a:pPr>
              <a:defRPr/>
            </a:pPr>
            <a:endParaRPr lang="en-US"/>
          </a:p>
        </p:txBody>
      </p:sp>
      <p:sp>
        <p:nvSpPr>
          <p:cNvPr id="3" name="Date Placeholder 2">
            <a:extLst>
              <a:ext uri="{FF2B5EF4-FFF2-40B4-BE49-F238E27FC236}">
                <a16:creationId xmlns:a16="http://schemas.microsoft.com/office/drawing/2014/main" id="{D87139CA-7626-364A-ACB7-B469B98E3C29}"/>
              </a:ext>
            </a:extLst>
          </p:cNvPr>
          <p:cNvSpPr>
            <a:spLocks noGrp="1"/>
          </p:cNvSpPr>
          <p:nvPr>
            <p:ph type="dt" idx="1"/>
          </p:nvPr>
        </p:nvSpPr>
        <p:spPr>
          <a:xfrm>
            <a:off x="3829050" y="0"/>
            <a:ext cx="2930525"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Arial" charset="0"/>
                <a:ea typeface="ＭＳ Ｐゴシック" charset="-128"/>
              </a:defRPr>
            </a:lvl1pPr>
          </a:lstStyle>
          <a:p>
            <a:pPr>
              <a:defRPr/>
            </a:pPr>
            <a:fld id="{348D2010-5789-D140-B75E-76438D71B25D}" type="datetimeFigureOut">
              <a:rPr lang="en-US" altLang="en-US"/>
              <a:pPr>
                <a:defRPr/>
              </a:pPr>
              <a:t>11/17/24</a:t>
            </a:fld>
            <a:endParaRPr lang="en-US" altLang="en-US"/>
          </a:p>
        </p:txBody>
      </p:sp>
      <p:sp>
        <p:nvSpPr>
          <p:cNvPr id="4" name="Slide Image Placeholder 3">
            <a:extLst>
              <a:ext uri="{FF2B5EF4-FFF2-40B4-BE49-F238E27FC236}">
                <a16:creationId xmlns:a16="http://schemas.microsoft.com/office/drawing/2014/main" id="{A0D0C644-51A2-384B-B4C6-E3571C1179AE}"/>
              </a:ext>
            </a:extLst>
          </p:cNvPr>
          <p:cNvSpPr>
            <a:spLocks noGrp="1" noRot="1" noChangeAspect="1"/>
          </p:cNvSpPr>
          <p:nvPr>
            <p:ph type="sldImg" idx="2"/>
          </p:nvPr>
        </p:nvSpPr>
        <p:spPr>
          <a:xfrm>
            <a:off x="896938" y="746125"/>
            <a:ext cx="4967287" cy="372745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5D4BCBB1-5665-E24B-9F47-57EDB8D7B5A7}"/>
              </a:ext>
            </a:extLst>
          </p:cNvPr>
          <p:cNvSpPr>
            <a:spLocks noGrp="1"/>
          </p:cNvSpPr>
          <p:nvPr>
            <p:ph type="body" sz="quarter" idx="3"/>
          </p:nvPr>
        </p:nvSpPr>
        <p:spPr>
          <a:xfrm>
            <a:off x="676275" y="4722813"/>
            <a:ext cx="5408613" cy="4473575"/>
          </a:xfrm>
          <a:prstGeom prst="rect">
            <a:avLst/>
          </a:prstGeom>
        </p:spPr>
        <p:txBody>
          <a:bodyPr vert="horz" lIns="91440" tIns="45720" rIns="91440" bIns="45720" rtlCol="0"/>
          <a:lstStyle/>
          <a:p>
            <a:pPr lvl="0"/>
            <a:r>
              <a:rPr lang="cs-CZ" noProof="0"/>
              <a:t>Click to edit Master text styles</a:t>
            </a:r>
          </a:p>
          <a:p>
            <a:pPr lvl="1"/>
            <a:r>
              <a:rPr lang="cs-CZ" noProof="0"/>
              <a:t>Second level</a:t>
            </a:r>
          </a:p>
          <a:p>
            <a:pPr lvl="2"/>
            <a:r>
              <a:rPr lang="cs-CZ" noProof="0"/>
              <a:t>Third level</a:t>
            </a:r>
          </a:p>
          <a:p>
            <a:pPr lvl="3"/>
            <a:r>
              <a:rPr lang="cs-CZ" noProof="0"/>
              <a:t>Fourth level</a:t>
            </a:r>
          </a:p>
          <a:p>
            <a:pPr lvl="4"/>
            <a:r>
              <a:rPr lang="cs-CZ" noProof="0"/>
              <a:t>Fifth level</a:t>
            </a:r>
            <a:endParaRPr lang="en-US" noProof="0"/>
          </a:p>
        </p:txBody>
      </p:sp>
      <p:sp>
        <p:nvSpPr>
          <p:cNvPr id="6" name="Footer Placeholder 5">
            <a:extLst>
              <a:ext uri="{FF2B5EF4-FFF2-40B4-BE49-F238E27FC236}">
                <a16:creationId xmlns:a16="http://schemas.microsoft.com/office/drawing/2014/main" id="{004B04DB-2841-644A-AF7A-32D3E4DE4187}"/>
              </a:ext>
            </a:extLst>
          </p:cNvPr>
          <p:cNvSpPr>
            <a:spLocks noGrp="1"/>
          </p:cNvSpPr>
          <p:nvPr>
            <p:ph type="ftr" sz="quarter" idx="4"/>
          </p:nvPr>
        </p:nvSpPr>
        <p:spPr>
          <a:xfrm>
            <a:off x="0" y="9444038"/>
            <a:ext cx="2930525" cy="496887"/>
          </a:xfrm>
          <a:prstGeom prst="rect">
            <a:avLst/>
          </a:prstGeom>
        </p:spPr>
        <p:txBody>
          <a:bodyPr vert="horz" lIns="91440" tIns="45720" rIns="91440" bIns="45720" rtlCol="0" anchor="b"/>
          <a:lstStyle>
            <a:lvl1pPr algn="l" eaLnBrk="1" hangingPunct="1">
              <a:defRPr sz="1200">
                <a:latin typeface="Arial" charset="0"/>
                <a:ea typeface="ＭＳ Ｐゴシック" charset="0"/>
                <a:cs typeface="Arial" charset="0"/>
              </a:defRPr>
            </a:lvl1pPr>
          </a:lstStyle>
          <a:p>
            <a:pPr>
              <a:defRPr/>
            </a:pPr>
            <a:endParaRPr lang="en-US"/>
          </a:p>
        </p:txBody>
      </p:sp>
      <p:sp>
        <p:nvSpPr>
          <p:cNvPr id="7" name="Slide Number Placeholder 6">
            <a:extLst>
              <a:ext uri="{FF2B5EF4-FFF2-40B4-BE49-F238E27FC236}">
                <a16:creationId xmlns:a16="http://schemas.microsoft.com/office/drawing/2014/main" id="{B0817C4F-4466-B34F-80FB-7D0CA72203D3}"/>
              </a:ext>
            </a:extLst>
          </p:cNvPr>
          <p:cNvSpPr>
            <a:spLocks noGrp="1"/>
          </p:cNvSpPr>
          <p:nvPr>
            <p:ph type="sldNum" sz="quarter" idx="5"/>
          </p:nvPr>
        </p:nvSpPr>
        <p:spPr>
          <a:xfrm>
            <a:off x="3829050" y="9444038"/>
            <a:ext cx="2930525"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DBC098DD-13EA-3744-A5F8-834275604AFF}"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ＭＳ Ｐゴシック" charset="0"/>
        <a:cs typeface="ＭＳ Ｐゴシック" charset="0"/>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7" name="Zástupný symbol pro obrázek snímku 1">
            <a:extLst>
              <a:ext uri="{FF2B5EF4-FFF2-40B4-BE49-F238E27FC236}">
                <a16:creationId xmlns:a16="http://schemas.microsoft.com/office/drawing/2014/main" id="{6293EFC2-AC3E-707E-A2C1-CA786C71B4A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1778" name="Zástupný symbol pro poznámky 2">
            <a:extLst>
              <a:ext uri="{FF2B5EF4-FFF2-40B4-BE49-F238E27FC236}">
                <a16:creationId xmlns:a16="http://schemas.microsoft.com/office/drawing/2014/main" id="{57521006-2DCB-6A2F-0203-04E86FC2571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cs-CZ" altLang="cs-CZ" dirty="0">
              <a:ea typeface="ＭＳ Ｐゴシック" panose="020B0600070205080204" pitchFamily="34" charset="-128"/>
            </a:endParaRPr>
          </a:p>
        </p:txBody>
      </p:sp>
      <p:sp>
        <p:nvSpPr>
          <p:cNvPr id="331779" name="Zástupný symbol pro číslo snímku 3">
            <a:extLst>
              <a:ext uri="{FF2B5EF4-FFF2-40B4-BE49-F238E27FC236}">
                <a16:creationId xmlns:a16="http://schemas.microsoft.com/office/drawing/2014/main" id="{B939EAAF-B801-B5B1-343A-F1B5BBEE6A1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2478A7D2-8789-9844-ACFC-EE4784E89A1A}" type="slidenum">
              <a:rPr lang="en-US" altLang="en-US"/>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7" name="Slide Image Placeholder 1">
            <a:extLst>
              <a:ext uri="{FF2B5EF4-FFF2-40B4-BE49-F238E27FC236}">
                <a16:creationId xmlns:a16="http://schemas.microsoft.com/office/drawing/2014/main" id="{4F9625A4-9E83-F5F7-F709-20A335EB105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3058" name="Notes Placeholder 2">
            <a:extLst>
              <a:ext uri="{FF2B5EF4-FFF2-40B4-BE49-F238E27FC236}">
                <a16:creationId xmlns:a16="http://schemas.microsoft.com/office/drawing/2014/main" id="{64DC7717-CA7C-A2CE-B0F0-1D689104794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s-CZ" altLang="en-US" b="1">
                <a:ea typeface="ＭＳ Ｐゴシック" panose="020B0600070205080204" pitchFamily="34" charset="-128"/>
              </a:rPr>
              <a:t>Účinnost 100%-ní kontroly člověkem</a:t>
            </a:r>
          </a:p>
          <a:p>
            <a:r>
              <a:rPr lang="cs-CZ" altLang="en-US">
                <a:ea typeface="ＭＳ Ｐゴシック" panose="020B0600070205080204" pitchFamily="34" charset="-128"/>
              </a:rPr>
              <a:t>Je velice individuální. Od 0 do 100%.</a:t>
            </a:r>
          </a:p>
          <a:p>
            <a:r>
              <a:rPr lang="cs-CZ" altLang="en-US">
                <a:ea typeface="ＭＳ Ｐゴシック" panose="020B0600070205080204" pitchFamily="34" charset="-128"/>
              </a:rPr>
              <a:t>Co je potřeba zohlednit při hodnocení účinnosti 100%-ní kontroly člověkem:</a:t>
            </a:r>
          </a:p>
          <a:p>
            <a:r>
              <a:rPr lang="cs-CZ" altLang="en-US" b="1">
                <a:ea typeface="ＭＳ Ｐゴシック" panose="020B0600070205080204" pitchFamily="34" charset="-128"/>
              </a:rPr>
              <a:t>Sériovost:</a:t>
            </a:r>
            <a:r>
              <a:rPr lang="cs-CZ" altLang="en-US">
                <a:ea typeface="ＭＳ Ｐゴシック" panose="020B0600070205080204" pitchFamily="34" charset="-128"/>
              </a:rPr>
              <a:t> u kusové výroby věřím 100%-ní účinnosti 100%ní kontroly. Čím je výroba hromadnější, tím nižší je účinnost. </a:t>
            </a:r>
          </a:p>
          <a:p>
            <a:r>
              <a:rPr lang="cs-CZ" altLang="en-US" b="1">
                <a:ea typeface="ＭＳ Ｐゴシック" panose="020B0600070205080204" pitchFamily="34" charset="-128"/>
              </a:rPr>
              <a:t>Viditelnost vady:</a:t>
            </a:r>
            <a:r>
              <a:rPr lang="cs-CZ" altLang="en-US">
                <a:ea typeface="ＭＳ Ｐゴシック" panose="020B0600070205080204" pitchFamily="34" charset="-128"/>
              </a:rPr>
              <a:t> jsou vady, které „bijí do očí“ a jsou vady, které jsou pouze obtížně rozeznatelné. </a:t>
            </a:r>
          </a:p>
          <a:p>
            <a:r>
              <a:rPr lang="cs-CZ" altLang="en-US" b="1">
                <a:ea typeface="ＭＳ Ｐゴシック" panose="020B0600070205080204" pitchFamily="34" charset="-128"/>
              </a:rPr>
              <a:t>Hodina:</a:t>
            </a:r>
            <a:r>
              <a:rPr lang="cs-CZ" altLang="en-US">
                <a:ea typeface="ＭＳ Ｐゴシック" panose="020B0600070205080204" pitchFamily="34" charset="-128"/>
              </a:rPr>
              <a:t> většina lidí má po obědě výkonnostní krizi. V této době dělají pracovníci největší počet chyb a nejhorší účinnost 100%-ní kontroly. Přirozeně nejvíc chyb z nepozornosti se dělá na noční směně a brzy ráno. </a:t>
            </a:r>
          </a:p>
          <a:p>
            <a:r>
              <a:rPr lang="cs-CZ" altLang="en-US" b="1">
                <a:ea typeface="ＭＳ Ｐゴシック" panose="020B0600070205080204" pitchFamily="34" charset="-128"/>
              </a:rPr>
              <a:t>Čas:</a:t>
            </a:r>
            <a:r>
              <a:rPr lang="cs-CZ" altLang="en-US">
                <a:ea typeface="ＭＳ Ｐゴシック" panose="020B0600070205080204" pitchFamily="34" charset="-128"/>
              </a:rPr>
              <a:t> 100%-ní kontrola vyžaduje soustředění na jednu věc. Po 45 minutách dramaticky klesá fyziologická schopnost člověka soustředit se na jednu věc. Proto mají děti ve škole vyučovací hodiny 45 minut. Poté se doporučuje krátká „prokysličovací“ přestávka a pokud možno změnit předmět </a:t>
            </a:r>
          </a:p>
          <a:p>
            <a:r>
              <a:rPr lang="cs-CZ" altLang="en-US" b="1">
                <a:ea typeface="ＭＳ Ｐゴシック" panose="020B0600070205080204" pitchFamily="34" charset="-128"/>
              </a:rPr>
              <a:t>Pestrost práce:</a:t>
            </a:r>
            <a:r>
              <a:rPr lang="cs-CZ" altLang="en-US">
                <a:ea typeface="ＭＳ Ｐゴシック" panose="020B0600070205080204" pitchFamily="34" charset="-128"/>
              </a:rPr>
              <a:t> čím kratší je pracovní takt, tím snáze zaučíte nového pracovníka, tím vyšší je riziko chyb z nepozornosti. </a:t>
            </a:r>
          </a:p>
          <a:p>
            <a:r>
              <a:rPr lang="cs-CZ" altLang="en-US" b="1">
                <a:ea typeface="ＭＳ Ｐゴシック" panose="020B0600070205080204" pitchFamily="34" charset="-128"/>
              </a:rPr>
              <a:t>Fyzická a psychická kondice:</a:t>
            </a:r>
            <a:r>
              <a:rPr lang="cs-CZ" altLang="en-US">
                <a:ea typeface="ＭＳ Ｐゴシック" panose="020B0600070205080204" pitchFamily="34" charset="-128"/>
              </a:rPr>
              <a:t> jak se náš kontrolor (třídič) vyspal? Neflámoval příliš? Neleze na něj chřipka? Když neobjevil žádný vadný kus – mám slavit nebo zoufat? Možná, že když našeho třídiče naštvala manželka, tak ten den bude jeho účinnost nejvyšší !? </a:t>
            </a:r>
          </a:p>
          <a:p>
            <a:r>
              <a:rPr lang="cs-CZ" altLang="en-US" b="1">
                <a:ea typeface="ＭＳ Ｐゴシック" panose="020B0600070205080204" pitchFamily="34" charset="-128"/>
              </a:rPr>
              <a:t>Motivace:</a:t>
            </a:r>
            <a:r>
              <a:rPr lang="cs-CZ" altLang="en-US">
                <a:ea typeface="ＭＳ Ｐゴシック" panose="020B0600070205080204" pitchFamily="34" charset="-128"/>
              </a:rPr>
              <a:t> jestliže celé pracoviště má prémie za množství a penále za zmetky a kontrola našla vadný kus a připraví všechny o peníze… jestliže je přizná a nahlásí, budou jim všichni nadávat a obviňovat je, že to oni za to mohou, že všichni přišli o peníze… </a:t>
            </a:r>
          </a:p>
          <a:p>
            <a:r>
              <a:rPr lang="cs-CZ" altLang="en-US" b="1">
                <a:ea typeface="ＭＳ Ｐゴシック" panose="020B0600070205080204" pitchFamily="34" charset="-128"/>
              </a:rPr>
              <a:t>Kvalifikace</a:t>
            </a:r>
            <a:r>
              <a:rPr lang="cs-CZ" altLang="en-US">
                <a:ea typeface="ＭＳ Ｐゴシック" panose="020B0600070205080204" pitchFamily="34" charset="-128"/>
              </a:rPr>
              <a:t> </a:t>
            </a:r>
          </a:p>
          <a:p>
            <a:r>
              <a:rPr lang="cs-CZ" altLang="en-US" b="1">
                <a:ea typeface="ＭＳ Ｐゴシック" panose="020B0600070205080204" pitchFamily="34" charset="-128"/>
              </a:rPr>
              <a:t>Osvětlení</a:t>
            </a:r>
            <a:r>
              <a:rPr lang="cs-CZ" altLang="en-US">
                <a:ea typeface="ＭＳ Ｐゴシック" panose="020B0600070205080204" pitchFamily="34" charset="-128"/>
              </a:rPr>
              <a:t> </a:t>
            </a:r>
          </a:p>
          <a:p>
            <a:r>
              <a:rPr lang="cs-CZ" altLang="en-US" b="1">
                <a:ea typeface="ＭＳ Ｐゴシック" panose="020B0600070205080204" pitchFamily="34" charset="-128"/>
              </a:rPr>
              <a:t>Větrání</a:t>
            </a:r>
            <a:r>
              <a:rPr lang="cs-CZ" altLang="en-US">
                <a:ea typeface="ＭＳ Ｐゴシック" panose="020B0600070205080204" pitchFamily="34" charset="-128"/>
              </a:rPr>
              <a:t> </a:t>
            </a:r>
          </a:p>
          <a:p>
            <a:r>
              <a:rPr lang="cs-CZ" altLang="en-US" b="1">
                <a:ea typeface="ＭＳ Ｐゴシック" panose="020B0600070205080204" pitchFamily="34" charset="-128"/>
              </a:rPr>
              <a:t>Vůně:</a:t>
            </a:r>
            <a:r>
              <a:rPr lang="cs-CZ" altLang="en-US">
                <a:ea typeface="ＭＳ Ｐゴシック" panose="020B0600070205080204" pitchFamily="34" charset="-128"/>
              </a:rPr>
              <a:t> jsou vůně, které stimulují k vyšší pozornosti. </a:t>
            </a:r>
          </a:p>
          <a:p>
            <a:r>
              <a:rPr lang="cs-CZ" altLang="en-US" b="1">
                <a:ea typeface="ＭＳ Ｐゴシック" panose="020B0600070205080204" pitchFamily="34" charset="-128"/>
              </a:rPr>
              <a:t>Úroveň vadných v dávce:</a:t>
            </a:r>
            <a:r>
              <a:rPr lang="cs-CZ" altLang="en-US">
                <a:ea typeface="ＭＳ Ｐゴシック" panose="020B0600070205080204" pitchFamily="34" charset="-128"/>
              </a:rPr>
              <a:t> čím nižší je úroveň vadných v dávce, tím vyšší je riziko chyb z nepozornosti. Velice dobře se třídí dávky, ve kterých je 30% vadných kusů. Jestliže je roveň vadných v tisícinách, účinnost dramaticky klesá, protože dávka je „nudně“ dobrá. Třídit dávky, ve kterých jsou miliontiny vadných je zcela zbytečné.</a:t>
            </a:r>
          </a:p>
          <a:p>
            <a:r>
              <a:rPr lang="cs-CZ" altLang="en-US">
                <a:ea typeface="ＭＳ Ｐゴシック" panose="020B0600070205080204" pitchFamily="34" charset="-128"/>
              </a:rPr>
              <a:t>100%-ní kontrola není 100%-ně účinná.</a:t>
            </a:r>
            <a:br>
              <a:rPr lang="cs-CZ" altLang="en-US">
                <a:ea typeface="ＭＳ Ｐゴシック" panose="020B0600070205080204" pitchFamily="34" charset="-128"/>
              </a:rPr>
            </a:br>
            <a:r>
              <a:rPr lang="cs-CZ" altLang="en-US">
                <a:ea typeface="ＭＳ Ｐゴシック" panose="020B0600070205080204" pitchFamily="34" charset="-128"/>
              </a:rPr>
              <a:t>Těch 100% se netýká kvality, ale nákladů.</a:t>
            </a:r>
            <a:br>
              <a:rPr lang="cs-CZ" altLang="en-US">
                <a:ea typeface="ＭＳ Ｐゴシック" panose="020B0600070205080204" pitchFamily="34" charset="-128"/>
              </a:rPr>
            </a:br>
            <a:r>
              <a:rPr lang="cs-CZ" altLang="en-US">
                <a:ea typeface="ＭＳ Ｐゴシック" panose="020B0600070205080204" pitchFamily="34" charset="-128"/>
              </a:rPr>
              <a:t>100%-ní kontrola dělá obě chyby:</a:t>
            </a:r>
          </a:p>
          <a:p>
            <a:r>
              <a:rPr lang="cs-CZ" altLang="en-US">
                <a:ea typeface="ＭＳ Ｐゴシック" panose="020B0600070205080204" pitchFamily="34" charset="-128"/>
              </a:rPr>
              <a:t>nevyloučí vadné kusy </a:t>
            </a:r>
          </a:p>
          <a:p>
            <a:r>
              <a:rPr lang="cs-CZ" altLang="en-US">
                <a:ea typeface="ＭＳ Ｐゴシック" panose="020B0600070205080204" pitchFamily="34" charset="-128"/>
              </a:rPr>
              <a:t>vyloučí i dobré kusy</a:t>
            </a:r>
          </a:p>
          <a:p>
            <a:r>
              <a:rPr lang="cs-CZ" altLang="en-US">
                <a:ea typeface="ＭＳ Ｐゴシック" panose="020B0600070205080204" pitchFamily="34" charset="-128"/>
              </a:rPr>
              <a:t>Velice snadno to dokážu: přetřiďte přetříděnou dávku.</a:t>
            </a:r>
          </a:p>
          <a:p>
            <a:endParaRPr lang="en-US" altLang="en-US">
              <a:ea typeface="ＭＳ Ｐゴシック" panose="020B0600070205080204" pitchFamily="34" charset="-128"/>
            </a:endParaRPr>
          </a:p>
        </p:txBody>
      </p:sp>
      <p:sp>
        <p:nvSpPr>
          <p:cNvPr id="173059" name="Slide Number Placeholder 3">
            <a:extLst>
              <a:ext uri="{FF2B5EF4-FFF2-40B4-BE49-F238E27FC236}">
                <a16:creationId xmlns:a16="http://schemas.microsoft.com/office/drawing/2014/main" id="{B9B96D55-8265-FB9F-66C8-B4E304F6C78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B5E7556A-E912-B44D-90BF-33211E6850CB}" type="slidenum">
              <a:rPr lang="en-US" altLang="en-US"/>
              <a:pPr>
                <a:spcBef>
                  <a:spcPct val="0"/>
                </a:spcBef>
              </a:pPr>
              <a:t>2</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DBC098DD-13EA-3744-A5F8-834275604AFF}" type="slidenum">
              <a:rPr lang="en-US" altLang="en-US" smtClean="0"/>
              <a:pPr/>
              <a:t>10</a:t>
            </a:fld>
            <a:endParaRPr lang="en-US" altLang="en-US"/>
          </a:p>
        </p:txBody>
      </p:sp>
    </p:spTree>
    <p:extLst>
      <p:ext uri="{BB962C8B-B14F-4D97-AF65-F5344CB8AC3E}">
        <p14:creationId xmlns:p14="http://schemas.microsoft.com/office/powerpoint/2010/main" val="28481216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29" name="Slide Image Placeholder 1">
            <a:extLst>
              <a:ext uri="{FF2B5EF4-FFF2-40B4-BE49-F238E27FC236}">
                <a16:creationId xmlns:a16="http://schemas.microsoft.com/office/drawing/2014/main" id="{39B7324B-C6CB-DA8E-0A4F-4C53D4EC024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6130" name="Notes Placeholder 2">
            <a:extLst>
              <a:ext uri="{FF2B5EF4-FFF2-40B4-BE49-F238E27FC236}">
                <a16:creationId xmlns:a16="http://schemas.microsoft.com/office/drawing/2014/main" id="{57A37DA2-6C4F-D663-FFC2-8BA21A94CB5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err="1">
                <a:ea typeface="ＭＳ Ｐゴシック" panose="020B0600070205080204" pitchFamily="34" charset="-128"/>
              </a:rPr>
              <a:t>Pravidlo</a:t>
            </a:r>
            <a:r>
              <a:rPr lang="en-US" altLang="en-US" dirty="0">
                <a:ea typeface="ＭＳ Ｐゴシック" panose="020B0600070205080204" pitchFamily="34" charset="-128"/>
              </a:rPr>
              <a:t>, </a:t>
            </a:r>
            <a:r>
              <a:rPr lang="en-US" altLang="en-US" dirty="0" err="1">
                <a:ea typeface="ＭＳ Ｐゴシック" panose="020B0600070205080204" pitchFamily="34" charset="-128"/>
              </a:rPr>
              <a:t>kde</a:t>
            </a:r>
            <a:r>
              <a:rPr lang="en-US" altLang="en-US" dirty="0">
                <a:ea typeface="ＭＳ Ｐゴシック" panose="020B0600070205080204" pitchFamily="34" charset="-128"/>
              </a:rPr>
              <a:t> </a:t>
            </a:r>
            <a:r>
              <a:rPr lang="en-US" altLang="en-US" dirty="0" err="1">
                <a:ea typeface="ＭＳ Ｐゴシック" panose="020B0600070205080204" pitchFamily="34" charset="-128"/>
              </a:rPr>
              <a:t>každému</a:t>
            </a:r>
            <a:r>
              <a:rPr lang="en-US" altLang="en-US" dirty="0">
                <a:ea typeface="ＭＳ Ｐゴシック" panose="020B0600070205080204" pitchFamily="34" charset="-128"/>
              </a:rPr>
              <a:t> </a:t>
            </a:r>
            <a:r>
              <a:rPr lang="en-US" altLang="en-US" dirty="0" err="1">
                <a:ea typeface="ＭＳ Ｐゴシック" panose="020B0600070205080204" pitchFamily="34" charset="-128"/>
              </a:rPr>
              <a:t>jevu</a:t>
            </a:r>
            <a:r>
              <a:rPr lang="en-US" altLang="en-US" dirty="0">
                <a:ea typeface="ＭＳ Ｐゴシック" panose="020B0600070205080204" pitchFamily="34" charset="-128"/>
              </a:rPr>
              <a:t> </a:t>
            </a:r>
            <a:r>
              <a:rPr lang="en-US" altLang="en-US" dirty="0" err="1">
                <a:ea typeface="ＭＳ Ｐゴシック" panose="020B0600070205080204" pitchFamily="34" charset="-128"/>
              </a:rPr>
              <a:t>přiřazujeme</a:t>
            </a:r>
            <a:r>
              <a:rPr lang="en-US" altLang="en-US" dirty="0">
                <a:ea typeface="ＭＳ Ｐゴシック" panose="020B0600070205080204" pitchFamily="34" charset="-128"/>
              </a:rPr>
              <a:t> </a:t>
            </a:r>
            <a:r>
              <a:rPr lang="en-US" altLang="en-US" dirty="0" err="1">
                <a:ea typeface="ＭＳ Ｐゴシック" panose="020B0600070205080204" pitchFamily="34" charset="-128"/>
              </a:rPr>
              <a:t>určitou</a:t>
            </a:r>
            <a:r>
              <a:rPr lang="en-US" altLang="en-US" dirty="0">
                <a:ea typeface="ＭＳ Ｐゴシック" panose="020B0600070205080204" pitchFamily="34" charset="-128"/>
              </a:rPr>
              <a:t> </a:t>
            </a:r>
            <a:r>
              <a:rPr lang="en-US" altLang="en-US" dirty="0" err="1">
                <a:ea typeface="ＭＳ Ｐゴシック" panose="020B0600070205080204" pitchFamily="34" charset="-128"/>
              </a:rPr>
              <a:t>pravděpodobnost</a:t>
            </a:r>
            <a:endParaRPr lang="en-US" altLang="en-US" dirty="0">
              <a:ea typeface="ＭＳ Ｐゴシック" panose="020B0600070205080204" pitchFamily="34" charset="-128"/>
            </a:endParaRPr>
          </a:p>
        </p:txBody>
      </p:sp>
      <p:sp>
        <p:nvSpPr>
          <p:cNvPr id="176131" name="Slide Number Placeholder 3">
            <a:extLst>
              <a:ext uri="{FF2B5EF4-FFF2-40B4-BE49-F238E27FC236}">
                <a16:creationId xmlns:a16="http://schemas.microsoft.com/office/drawing/2014/main" id="{0E7DC507-8B81-D7F4-DF86-529C603EA5F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FD1E67DB-19A7-8C40-8E34-B752AF25D97F}" type="slidenum">
              <a:rPr lang="en-US" altLang="en-US"/>
              <a:pPr>
                <a:spcBef>
                  <a:spcPct val="0"/>
                </a:spcBef>
              </a:pPr>
              <a:t>11</a:t>
            </a:fld>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7" name="Slide Image Placeholder 1">
            <a:extLst>
              <a:ext uri="{FF2B5EF4-FFF2-40B4-BE49-F238E27FC236}">
                <a16:creationId xmlns:a16="http://schemas.microsoft.com/office/drawing/2014/main" id="{056913E7-F4BB-F0B8-BD3A-CCA339FDB62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8178" name="Notes Placeholder 2">
            <a:extLst>
              <a:ext uri="{FF2B5EF4-FFF2-40B4-BE49-F238E27FC236}">
                <a16:creationId xmlns:a16="http://schemas.microsoft.com/office/drawing/2014/main" id="{9073DB1B-918A-7459-9B2C-1C1D022C4BE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ea typeface="ＭＳ Ｐゴシック" panose="020B0600070205080204" pitchFamily="34" charset="-128"/>
            </a:endParaRPr>
          </a:p>
          <a:p>
            <a:endParaRPr lang="en-US" altLang="en-US">
              <a:ea typeface="ＭＳ Ｐゴシック" panose="020B0600070205080204" pitchFamily="34" charset="-128"/>
            </a:endParaRPr>
          </a:p>
          <a:p>
            <a:r>
              <a:rPr lang="en-US" altLang="en-US">
                <a:ea typeface="ＭＳ Ｐゴシック" panose="020B0600070205080204" pitchFamily="34" charset="-128"/>
              </a:rPr>
              <a:t> </a:t>
            </a:r>
          </a:p>
        </p:txBody>
      </p:sp>
      <p:sp>
        <p:nvSpPr>
          <p:cNvPr id="178179" name="Slide Number Placeholder 3">
            <a:extLst>
              <a:ext uri="{FF2B5EF4-FFF2-40B4-BE49-F238E27FC236}">
                <a16:creationId xmlns:a16="http://schemas.microsoft.com/office/drawing/2014/main" id="{E1499465-794C-08D7-4F14-C8E3F509C10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48750DFD-F526-394E-8695-7C4A33AF085A}" type="slidenum">
              <a:rPr lang="en-US" altLang="en-US"/>
              <a:pPr>
                <a:spcBef>
                  <a:spcPct val="0"/>
                </a:spcBef>
              </a:pPr>
              <a:t>12</a:t>
            </a:fld>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5" name="Slide Image Placeholder 1">
            <a:extLst>
              <a:ext uri="{FF2B5EF4-FFF2-40B4-BE49-F238E27FC236}">
                <a16:creationId xmlns:a16="http://schemas.microsoft.com/office/drawing/2014/main" id="{7E8C0EAB-FF4F-D105-49AE-EC7948594AE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0226" name="Notes Placeholder 2">
            <a:extLst>
              <a:ext uri="{FF2B5EF4-FFF2-40B4-BE49-F238E27FC236}">
                <a16:creationId xmlns:a16="http://schemas.microsoft.com/office/drawing/2014/main" id="{27584372-05A9-C4EB-9130-3451242ACF6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ea typeface="ＭＳ Ｐゴシック" panose="020B0600070205080204" pitchFamily="34" charset="-128"/>
            </a:endParaRPr>
          </a:p>
          <a:p>
            <a:endParaRPr lang="en-US" altLang="en-US" dirty="0">
              <a:ea typeface="ＭＳ Ｐゴシック" panose="020B0600070205080204" pitchFamily="34" charset="-128"/>
            </a:endParaRPr>
          </a:p>
          <a:p>
            <a:r>
              <a:rPr lang="en-US" altLang="en-US" dirty="0">
                <a:ea typeface="ＭＳ Ｐゴシック" panose="020B0600070205080204" pitchFamily="34" charset="-128"/>
              </a:rPr>
              <a:t> </a:t>
            </a:r>
          </a:p>
        </p:txBody>
      </p:sp>
      <p:sp>
        <p:nvSpPr>
          <p:cNvPr id="180227" name="Slide Number Placeholder 3">
            <a:extLst>
              <a:ext uri="{FF2B5EF4-FFF2-40B4-BE49-F238E27FC236}">
                <a16:creationId xmlns:a16="http://schemas.microsoft.com/office/drawing/2014/main" id="{D1EC5772-DB5A-C6AB-1336-767267E198C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7E2EE96B-876B-4D4A-B0F0-FC5D42E4DE28}" type="slidenum">
              <a:rPr lang="en-US" altLang="en-US"/>
              <a:pPr>
                <a:spcBef>
                  <a:spcPct val="0"/>
                </a:spcBef>
              </a:pPr>
              <a:t>13</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3" name="Slide Image Placeholder 1">
            <a:extLst>
              <a:ext uri="{FF2B5EF4-FFF2-40B4-BE49-F238E27FC236}">
                <a16:creationId xmlns:a16="http://schemas.microsoft.com/office/drawing/2014/main" id="{52929990-ECA4-4A9B-E149-2715CF7F4D9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2274" name="Notes Placeholder 2">
            <a:extLst>
              <a:ext uri="{FF2B5EF4-FFF2-40B4-BE49-F238E27FC236}">
                <a16:creationId xmlns:a16="http://schemas.microsoft.com/office/drawing/2014/main" id="{9EA92928-B48A-C78A-E3AB-184731F83D1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ea typeface="ＭＳ Ｐゴシック" panose="020B0600070205080204" pitchFamily="34" charset="-128"/>
            </a:endParaRPr>
          </a:p>
        </p:txBody>
      </p:sp>
      <p:sp>
        <p:nvSpPr>
          <p:cNvPr id="182275" name="Slide Number Placeholder 3">
            <a:extLst>
              <a:ext uri="{FF2B5EF4-FFF2-40B4-BE49-F238E27FC236}">
                <a16:creationId xmlns:a16="http://schemas.microsoft.com/office/drawing/2014/main" id="{D84C998A-49B3-8672-34B7-48D8882C1EA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742950" indent="-285750">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DCB862A1-73AD-4342-A734-1BF8A218415B}" type="slidenum">
              <a:rPr lang="en-US" altLang="en-US"/>
              <a:pPr>
                <a:spcBef>
                  <a:spcPct val="0"/>
                </a:spcBef>
              </a:pPr>
              <a:t>14</a:t>
            </a:fld>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DBC098DD-13EA-3744-A5F8-834275604AFF}" type="slidenum">
              <a:rPr lang="en-US" altLang="en-US" smtClean="0"/>
              <a:pPr/>
              <a:t>15</a:t>
            </a:fld>
            <a:endParaRPr lang="en-US" altLang="en-US"/>
          </a:p>
        </p:txBody>
      </p:sp>
    </p:spTree>
    <p:extLst>
      <p:ext uri="{BB962C8B-B14F-4D97-AF65-F5344CB8AC3E}">
        <p14:creationId xmlns:p14="http://schemas.microsoft.com/office/powerpoint/2010/main" val="32638963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DBC098DD-13EA-3744-A5F8-834275604AFF}" type="slidenum">
              <a:rPr lang="en-US" altLang="en-US" smtClean="0"/>
              <a:pPr/>
              <a:t>17</a:t>
            </a:fld>
            <a:endParaRPr lang="en-US" altLang="en-US"/>
          </a:p>
        </p:txBody>
      </p:sp>
    </p:spTree>
    <p:extLst>
      <p:ext uri="{BB962C8B-B14F-4D97-AF65-F5344CB8AC3E}">
        <p14:creationId xmlns:p14="http://schemas.microsoft.com/office/powerpoint/2010/main" val="3836386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DBC098DD-13EA-3744-A5F8-834275604AFF}" type="slidenum">
              <a:rPr lang="en-US" altLang="en-US" smtClean="0"/>
              <a:pPr/>
              <a:t>18</a:t>
            </a:fld>
            <a:endParaRPr lang="en-US" altLang="en-US"/>
          </a:p>
        </p:txBody>
      </p:sp>
    </p:spTree>
    <p:extLst>
      <p:ext uri="{BB962C8B-B14F-4D97-AF65-F5344CB8AC3E}">
        <p14:creationId xmlns:p14="http://schemas.microsoft.com/office/powerpoint/2010/main" val="2050741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3" name="Zástupný objekt pro obrázek snímku 1">
            <a:extLst>
              <a:ext uri="{FF2B5EF4-FFF2-40B4-BE49-F238E27FC236}">
                <a16:creationId xmlns:a16="http://schemas.microsoft.com/office/drawing/2014/main" id="{D5FF3504-7567-59CE-D049-D3C6E927624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0754" name="Zástupný objekt pro poznámky 2">
            <a:extLst>
              <a:ext uri="{FF2B5EF4-FFF2-40B4-BE49-F238E27FC236}">
                <a16:creationId xmlns:a16="http://schemas.microsoft.com/office/drawing/2014/main" id="{75AC3AC3-FC99-F4E1-9C8C-CB30E602557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cs-CZ" altLang="cs-CZ" dirty="0">
              <a:ea typeface="ＭＳ Ｐゴシック" panose="020B0600070205080204" pitchFamily="34" charset="-128"/>
            </a:endParaRPr>
          </a:p>
        </p:txBody>
      </p:sp>
      <p:sp>
        <p:nvSpPr>
          <p:cNvPr id="330755" name="Zástupný objekt pro číslo snímku 3">
            <a:extLst>
              <a:ext uri="{FF2B5EF4-FFF2-40B4-BE49-F238E27FC236}">
                <a16:creationId xmlns:a16="http://schemas.microsoft.com/office/drawing/2014/main" id="{8A6BE94A-8720-C838-01C7-B2D1D4497D5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1A980FBD-B1D7-9249-937F-4F679773E9A2}" type="slidenum">
              <a:rPr lang="en-US" altLang="en-US"/>
              <a:pPr/>
              <a:t>24</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80FAC7FF-69A1-BB9B-94CF-62180EEC68E1}"/>
              </a:ext>
            </a:extLst>
          </p:cNvPr>
          <p:cNvSpPr>
            <a:spLocks noGrp="1"/>
          </p:cNvSpPr>
          <p:nvPr>
            <p:ph type="dt" sz="half" idx="10"/>
          </p:nvPr>
        </p:nvSpPr>
        <p:spPr/>
        <p:txBody>
          <a:bodyPr/>
          <a:lstStyle>
            <a:lvl1pPr>
              <a:defRPr/>
            </a:lvl1pPr>
          </a:lstStyle>
          <a:p>
            <a:pPr>
              <a:defRPr/>
            </a:pPr>
            <a:endParaRPr lang="cs-CZ"/>
          </a:p>
        </p:txBody>
      </p:sp>
      <p:sp>
        <p:nvSpPr>
          <p:cNvPr id="5" name="Footer Placeholder 4">
            <a:extLst>
              <a:ext uri="{FF2B5EF4-FFF2-40B4-BE49-F238E27FC236}">
                <a16:creationId xmlns:a16="http://schemas.microsoft.com/office/drawing/2014/main" id="{06FE628E-6DF1-6F10-459B-585BE50045E6}"/>
              </a:ext>
            </a:extLst>
          </p:cNvPr>
          <p:cNvSpPr>
            <a:spLocks noGrp="1"/>
          </p:cNvSpPr>
          <p:nvPr>
            <p:ph type="ftr" sz="quarter" idx="11"/>
          </p:nvPr>
        </p:nvSpPr>
        <p:spPr/>
        <p:txBody>
          <a:bodyPr/>
          <a:lstStyle>
            <a:lvl1pPr>
              <a:defRPr/>
            </a:lvl1pPr>
          </a:lstStyle>
          <a:p>
            <a:pPr>
              <a:defRPr/>
            </a:pPr>
            <a:endParaRPr lang="cs-CZ"/>
          </a:p>
        </p:txBody>
      </p:sp>
      <p:sp>
        <p:nvSpPr>
          <p:cNvPr id="6" name="Slide Number Placeholder 5">
            <a:extLst>
              <a:ext uri="{FF2B5EF4-FFF2-40B4-BE49-F238E27FC236}">
                <a16:creationId xmlns:a16="http://schemas.microsoft.com/office/drawing/2014/main" id="{53FDCB39-5F85-C0B1-FFB5-56C1F805581F}"/>
              </a:ext>
            </a:extLst>
          </p:cNvPr>
          <p:cNvSpPr>
            <a:spLocks noGrp="1"/>
          </p:cNvSpPr>
          <p:nvPr>
            <p:ph type="sldNum" sz="quarter" idx="12"/>
          </p:nvPr>
        </p:nvSpPr>
        <p:spPr/>
        <p:txBody>
          <a:bodyPr/>
          <a:lstStyle>
            <a:lvl1pPr>
              <a:defRPr/>
            </a:lvl1pPr>
          </a:lstStyle>
          <a:p>
            <a:fld id="{A1B41B92-38C1-9546-B8FD-3D4A4DD0D839}" type="slidenum">
              <a:rPr lang="cs-CZ" altLang="en-US"/>
              <a:pPr/>
              <a:t>‹#›</a:t>
            </a:fld>
            <a:endParaRPr lang="cs-CZ" altLang="en-US"/>
          </a:p>
        </p:txBody>
      </p:sp>
    </p:spTree>
    <p:extLst>
      <p:ext uri="{BB962C8B-B14F-4D97-AF65-F5344CB8AC3E}">
        <p14:creationId xmlns:p14="http://schemas.microsoft.com/office/powerpoint/2010/main" val="31254736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95C8E3-A43A-0B3D-C420-614C1652697A}"/>
              </a:ext>
            </a:extLst>
          </p:cNvPr>
          <p:cNvSpPr>
            <a:spLocks noGrp="1"/>
          </p:cNvSpPr>
          <p:nvPr>
            <p:ph type="dt" sz="half" idx="10"/>
          </p:nvPr>
        </p:nvSpPr>
        <p:spPr/>
        <p:txBody>
          <a:bodyPr/>
          <a:lstStyle>
            <a:lvl1pPr>
              <a:defRPr/>
            </a:lvl1pPr>
          </a:lstStyle>
          <a:p>
            <a:pPr>
              <a:defRPr/>
            </a:pPr>
            <a:endParaRPr lang="cs-CZ"/>
          </a:p>
        </p:txBody>
      </p:sp>
      <p:sp>
        <p:nvSpPr>
          <p:cNvPr id="5" name="Footer Placeholder 4">
            <a:extLst>
              <a:ext uri="{FF2B5EF4-FFF2-40B4-BE49-F238E27FC236}">
                <a16:creationId xmlns:a16="http://schemas.microsoft.com/office/drawing/2014/main" id="{BB69833B-B32A-15E8-5264-1641473DD581}"/>
              </a:ext>
            </a:extLst>
          </p:cNvPr>
          <p:cNvSpPr>
            <a:spLocks noGrp="1"/>
          </p:cNvSpPr>
          <p:nvPr>
            <p:ph type="ftr" sz="quarter" idx="11"/>
          </p:nvPr>
        </p:nvSpPr>
        <p:spPr/>
        <p:txBody>
          <a:bodyPr/>
          <a:lstStyle>
            <a:lvl1pPr>
              <a:defRPr/>
            </a:lvl1pPr>
          </a:lstStyle>
          <a:p>
            <a:pPr>
              <a:defRPr/>
            </a:pPr>
            <a:endParaRPr lang="cs-CZ"/>
          </a:p>
        </p:txBody>
      </p:sp>
      <p:sp>
        <p:nvSpPr>
          <p:cNvPr id="6" name="Slide Number Placeholder 5">
            <a:extLst>
              <a:ext uri="{FF2B5EF4-FFF2-40B4-BE49-F238E27FC236}">
                <a16:creationId xmlns:a16="http://schemas.microsoft.com/office/drawing/2014/main" id="{DAE1225C-60BB-1D28-254B-20A752976C53}"/>
              </a:ext>
            </a:extLst>
          </p:cNvPr>
          <p:cNvSpPr>
            <a:spLocks noGrp="1"/>
          </p:cNvSpPr>
          <p:nvPr>
            <p:ph type="sldNum" sz="quarter" idx="12"/>
          </p:nvPr>
        </p:nvSpPr>
        <p:spPr/>
        <p:txBody>
          <a:bodyPr/>
          <a:lstStyle>
            <a:lvl1pPr>
              <a:defRPr/>
            </a:lvl1pPr>
          </a:lstStyle>
          <a:p>
            <a:fld id="{84D3345F-527C-D34A-95F5-B1FF86726121}" type="slidenum">
              <a:rPr lang="cs-CZ" altLang="en-US"/>
              <a:pPr/>
              <a:t>‹#›</a:t>
            </a:fld>
            <a:endParaRPr lang="cs-CZ" altLang="en-US"/>
          </a:p>
        </p:txBody>
      </p:sp>
    </p:spTree>
    <p:extLst>
      <p:ext uri="{BB962C8B-B14F-4D97-AF65-F5344CB8AC3E}">
        <p14:creationId xmlns:p14="http://schemas.microsoft.com/office/powerpoint/2010/main" val="37706671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647AAAE-24A8-4508-B334-F47512A6F713}"/>
              </a:ext>
            </a:extLst>
          </p:cNvPr>
          <p:cNvSpPr>
            <a:spLocks noGrp="1"/>
          </p:cNvSpPr>
          <p:nvPr>
            <p:ph type="dt" sz="half" idx="10"/>
          </p:nvPr>
        </p:nvSpPr>
        <p:spPr/>
        <p:txBody>
          <a:bodyPr/>
          <a:lstStyle>
            <a:lvl1pPr>
              <a:defRPr/>
            </a:lvl1pPr>
          </a:lstStyle>
          <a:p>
            <a:pPr>
              <a:defRPr/>
            </a:pPr>
            <a:endParaRPr lang="cs-CZ"/>
          </a:p>
        </p:txBody>
      </p:sp>
      <p:sp>
        <p:nvSpPr>
          <p:cNvPr id="5" name="Footer Placeholder 4">
            <a:extLst>
              <a:ext uri="{FF2B5EF4-FFF2-40B4-BE49-F238E27FC236}">
                <a16:creationId xmlns:a16="http://schemas.microsoft.com/office/drawing/2014/main" id="{5848BCE5-2AAB-5D56-4263-19ED5F29C87F}"/>
              </a:ext>
            </a:extLst>
          </p:cNvPr>
          <p:cNvSpPr>
            <a:spLocks noGrp="1"/>
          </p:cNvSpPr>
          <p:nvPr>
            <p:ph type="ftr" sz="quarter" idx="11"/>
          </p:nvPr>
        </p:nvSpPr>
        <p:spPr/>
        <p:txBody>
          <a:bodyPr/>
          <a:lstStyle>
            <a:lvl1pPr>
              <a:defRPr/>
            </a:lvl1pPr>
          </a:lstStyle>
          <a:p>
            <a:pPr>
              <a:defRPr/>
            </a:pPr>
            <a:endParaRPr lang="cs-CZ"/>
          </a:p>
        </p:txBody>
      </p:sp>
      <p:sp>
        <p:nvSpPr>
          <p:cNvPr id="6" name="Slide Number Placeholder 5">
            <a:extLst>
              <a:ext uri="{FF2B5EF4-FFF2-40B4-BE49-F238E27FC236}">
                <a16:creationId xmlns:a16="http://schemas.microsoft.com/office/drawing/2014/main" id="{9E4BDE54-D932-BD93-EC73-0C173E18CD4A}"/>
              </a:ext>
            </a:extLst>
          </p:cNvPr>
          <p:cNvSpPr>
            <a:spLocks noGrp="1"/>
          </p:cNvSpPr>
          <p:nvPr>
            <p:ph type="sldNum" sz="quarter" idx="12"/>
          </p:nvPr>
        </p:nvSpPr>
        <p:spPr/>
        <p:txBody>
          <a:bodyPr/>
          <a:lstStyle>
            <a:lvl1pPr>
              <a:defRPr/>
            </a:lvl1pPr>
          </a:lstStyle>
          <a:p>
            <a:fld id="{8CF3C866-1534-5D40-AF1A-F1F634D14F0B}" type="slidenum">
              <a:rPr lang="cs-CZ" altLang="en-US"/>
              <a:pPr/>
              <a:t>‹#›</a:t>
            </a:fld>
            <a:endParaRPr lang="cs-CZ" altLang="en-US"/>
          </a:p>
        </p:txBody>
      </p:sp>
    </p:spTree>
    <p:extLst>
      <p:ext uri="{BB962C8B-B14F-4D97-AF65-F5344CB8AC3E}">
        <p14:creationId xmlns:p14="http://schemas.microsoft.com/office/powerpoint/2010/main" val="1002320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84D3AEDD-3334-382F-F543-FDE5BD7F2E64}"/>
              </a:ext>
            </a:extLst>
          </p:cNvPr>
          <p:cNvSpPr>
            <a:spLocks noGrp="1"/>
          </p:cNvSpPr>
          <p:nvPr>
            <p:ph type="dt" sz="half" idx="10"/>
          </p:nvPr>
        </p:nvSpPr>
        <p:spPr/>
        <p:txBody>
          <a:bodyPr/>
          <a:lstStyle>
            <a:lvl1pPr>
              <a:defRPr/>
            </a:lvl1pPr>
          </a:lstStyle>
          <a:p>
            <a:pPr>
              <a:defRPr/>
            </a:pPr>
            <a:endParaRPr lang="cs-CZ"/>
          </a:p>
        </p:txBody>
      </p:sp>
      <p:sp>
        <p:nvSpPr>
          <p:cNvPr id="6" name="Footer Placeholder 4">
            <a:extLst>
              <a:ext uri="{FF2B5EF4-FFF2-40B4-BE49-F238E27FC236}">
                <a16:creationId xmlns:a16="http://schemas.microsoft.com/office/drawing/2014/main" id="{3DC77043-A7B2-43AE-1504-EDFB2B9ED2B3}"/>
              </a:ext>
            </a:extLst>
          </p:cNvPr>
          <p:cNvSpPr>
            <a:spLocks noGrp="1"/>
          </p:cNvSpPr>
          <p:nvPr>
            <p:ph type="ftr" sz="quarter" idx="11"/>
          </p:nvPr>
        </p:nvSpPr>
        <p:spPr/>
        <p:txBody>
          <a:bodyPr/>
          <a:lstStyle>
            <a:lvl1pPr>
              <a:defRPr/>
            </a:lvl1pPr>
          </a:lstStyle>
          <a:p>
            <a:pPr>
              <a:defRPr/>
            </a:pPr>
            <a:endParaRPr lang="cs-CZ"/>
          </a:p>
        </p:txBody>
      </p:sp>
      <p:sp>
        <p:nvSpPr>
          <p:cNvPr id="7" name="Slide Number Placeholder 5">
            <a:extLst>
              <a:ext uri="{FF2B5EF4-FFF2-40B4-BE49-F238E27FC236}">
                <a16:creationId xmlns:a16="http://schemas.microsoft.com/office/drawing/2014/main" id="{EA94F760-FE77-8B77-800A-4E55F5B9831D}"/>
              </a:ext>
            </a:extLst>
          </p:cNvPr>
          <p:cNvSpPr>
            <a:spLocks noGrp="1"/>
          </p:cNvSpPr>
          <p:nvPr>
            <p:ph type="sldNum" sz="quarter" idx="12"/>
          </p:nvPr>
        </p:nvSpPr>
        <p:spPr/>
        <p:txBody>
          <a:bodyPr/>
          <a:lstStyle>
            <a:lvl1pPr>
              <a:defRPr/>
            </a:lvl1pPr>
          </a:lstStyle>
          <a:p>
            <a:fld id="{A75682F9-1BCE-8B48-802E-9A9A4B52E39A}" type="slidenum">
              <a:rPr lang="cs-CZ" altLang="en-US"/>
              <a:pPr/>
              <a:t>‹#›</a:t>
            </a:fld>
            <a:endParaRPr lang="cs-CZ" altLang="en-US"/>
          </a:p>
        </p:txBody>
      </p:sp>
    </p:spTree>
    <p:extLst>
      <p:ext uri="{BB962C8B-B14F-4D97-AF65-F5344CB8AC3E}">
        <p14:creationId xmlns:p14="http://schemas.microsoft.com/office/powerpoint/2010/main" val="3082616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1482BE09-7F9B-488F-6B30-8E5B504D533B}"/>
              </a:ext>
            </a:extLst>
          </p:cNvPr>
          <p:cNvSpPr>
            <a:spLocks noGrp="1"/>
          </p:cNvSpPr>
          <p:nvPr>
            <p:ph type="dt" sz="half" idx="10"/>
          </p:nvPr>
        </p:nvSpPr>
        <p:spPr/>
        <p:txBody>
          <a:bodyPr/>
          <a:lstStyle>
            <a:lvl1pPr>
              <a:defRPr/>
            </a:lvl1pPr>
          </a:lstStyle>
          <a:p>
            <a:pPr>
              <a:defRPr/>
            </a:pPr>
            <a:endParaRPr lang="cs-CZ"/>
          </a:p>
        </p:txBody>
      </p:sp>
      <p:sp>
        <p:nvSpPr>
          <p:cNvPr id="8" name="Footer Placeholder 4">
            <a:extLst>
              <a:ext uri="{FF2B5EF4-FFF2-40B4-BE49-F238E27FC236}">
                <a16:creationId xmlns:a16="http://schemas.microsoft.com/office/drawing/2014/main" id="{502B66FD-9B7D-1EF2-3DFD-132B3A83C803}"/>
              </a:ext>
            </a:extLst>
          </p:cNvPr>
          <p:cNvSpPr>
            <a:spLocks noGrp="1"/>
          </p:cNvSpPr>
          <p:nvPr>
            <p:ph type="ftr" sz="quarter" idx="11"/>
          </p:nvPr>
        </p:nvSpPr>
        <p:spPr/>
        <p:txBody>
          <a:bodyPr/>
          <a:lstStyle>
            <a:lvl1pPr>
              <a:defRPr/>
            </a:lvl1pPr>
          </a:lstStyle>
          <a:p>
            <a:pPr>
              <a:defRPr/>
            </a:pPr>
            <a:endParaRPr lang="cs-CZ"/>
          </a:p>
        </p:txBody>
      </p:sp>
      <p:sp>
        <p:nvSpPr>
          <p:cNvPr id="9" name="Slide Number Placeholder 5">
            <a:extLst>
              <a:ext uri="{FF2B5EF4-FFF2-40B4-BE49-F238E27FC236}">
                <a16:creationId xmlns:a16="http://schemas.microsoft.com/office/drawing/2014/main" id="{8F0327AB-32D9-729F-030D-349898A26E57}"/>
              </a:ext>
            </a:extLst>
          </p:cNvPr>
          <p:cNvSpPr>
            <a:spLocks noGrp="1"/>
          </p:cNvSpPr>
          <p:nvPr>
            <p:ph type="sldNum" sz="quarter" idx="12"/>
          </p:nvPr>
        </p:nvSpPr>
        <p:spPr/>
        <p:txBody>
          <a:bodyPr/>
          <a:lstStyle>
            <a:lvl1pPr>
              <a:defRPr/>
            </a:lvl1pPr>
          </a:lstStyle>
          <a:p>
            <a:fld id="{2C43F5F3-B4A4-5444-9D21-2A3A989A27D8}" type="slidenum">
              <a:rPr lang="cs-CZ" altLang="en-US"/>
              <a:pPr/>
              <a:t>‹#›</a:t>
            </a:fld>
            <a:endParaRPr lang="cs-CZ" altLang="en-US"/>
          </a:p>
        </p:txBody>
      </p:sp>
    </p:spTree>
    <p:extLst>
      <p:ext uri="{BB962C8B-B14F-4D97-AF65-F5344CB8AC3E}">
        <p14:creationId xmlns:p14="http://schemas.microsoft.com/office/powerpoint/2010/main" val="3901410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05D92A67-18BC-9379-3D7F-2EADB2A08146}"/>
              </a:ext>
            </a:extLst>
          </p:cNvPr>
          <p:cNvSpPr>
            <a:spLocks noGrp="1"/>
          </p:cNvSpPr>
          <p:nvPr>
            <p:ph type="dt" sz="half" idx="10"/>
          </p:nvPr>
        </p:nvSpPr>
        <p:spPr/>
        <p:txBody>
          <a:bodyPr/>
          <a:lstStyle>
            <a:lvl1pPr>
              <a:defRPr/>
            </a:lvl1pPr>
          </a:lstStyle>
          <a:p>
            <a:pPr>
              <a:defRPr/>
            </a:pPr>
            <a:endParaRPr lang="cs-CZ"/>
          </a:p>
        </p:txBody>
      </p:sp>
      <p:sp>
        <p:nvSpPr>
          <p:cNvPr id="4" name="Footer Placeholder 4">
            <a:extLst>
              <a:ext uri="{FF2B5EF4-FFF2-40B4-BE49-F238E27FC236}">
                <a16:creationId xmlns:a16="http://schemas.microsoft.com/office/drawing/2014/main" id="{D0BC841B-A3E1-250C-85AD-2018D9840455}"/>
              </a:ext>
            </a:extLst>
          </p:cNvPr>
          <p:cNvSpPr>
            <a:spLocks noGrp="1"/>
          </p:cNvSpPr>
          <p:nvPr>
            <p:ph type="ftr" sz="quarter" idx="11"/>
          </p:nvPr>
        </p:nvSpPr>
        <p:spPr/>
        <p:txBody>
          <a:bodyPr/>
          <a:lstStyle>
            <a:lvl1pPr>
              <a:defRPr/>
            </a:lvl1pPr>
          </a:lstStyle>
          <a:p>
            <a:pPr>
              <a:defRPr/>
            </a:pPr>
            <a:endParaRPr lang="cs-CZ"/>
          </a:p>
        </p:txBody>
      </p:sp>
      <p:sp>
        <p:nvSpPr>
          <p:cNvPr id="5" name="Slide Number Placeholder 5">
            <a:extLst>
              <a:ext uri="{FF2B5EF4-FFF2-40B4-BE49-F238E27FC236}">
                <a16:creationId xmlns:a16="http://schemas.microsoft.com/office/drawing/2014/main" id="{17663EBB-3830-4EEE-7064-8D5C43F352B1}"/>
              </a:ext>
            </a:extLst>
          </p:cNvPr>
          <p:cNvSpPr>
            <a:spLocks noGrp="1"/>
          </p:cNvSpPr>
          <p:nvPr>
            <p:ph type="sldNum" sz="quarter" idx="12"/>
          </p:nvPr>
        </p:nvSpPr>
        <p:spPr/>
        <p:txBody>
          <a:bodyPr/>
          <a:lstStyle>
            <a:lvl1pPr>
              <a:defRPr/>
            </a:lvl1pPr>
          </a:lstStyle>
          <a:p>
            <a:fld id="{95C2D320-8A15-0047-9ECA-77296F57CCFA}" type="slidenum">
              <a:rPr lang="cs-CZ" altLang="en-US"/>
              <a:pPr/>
              <a:t>‹#›</a:t>
            </a:fld>
            <a:endParaRPr lang="cs-CZ" altLang="en-US"/>
          </a:p>
        </p:txBody>
      </p:sp>
    </p:spTree>
    <p:extLst>
      <p:ext uri="{BB962C8B-B14F-4D97-AF65-F5344CB8AC3E}">
        <p14:creationId xmlns:p14="http://schemas.microsoft.com/office/powerpoint/2010/main" val="22283959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A83A2B23-2E40-6ACA-DC68-14E44E5F1569}"/>
              </a:ext>
            </a:extLst>
          </p:cNvPr>
          <p:cNvSpPr>
            <a:spLocks noGrp="1"/>
          </p:cNvSpPr>
          <p:nvPr>
            <p:ph type="dt" sz="half" idx="10"/>
          </p:nvPr>
        </p:nvSpPr>
        <p:spPr/>
        <p:txBody>
          <a:bodyPr/>
          <a:lstStyle>
            <a:lvl1pPr>
              <a:defRPr/>
            </a:lvl1pPr>
          </a:lstStyle>
          <a:p>
            <a:pPr>
              <a:defRPr/>
            </a:pPr>
            <a:endParaRPr lang="cs-CZ"/>
          </a:p>
        </p:txBody>
      </p:sp>
      <p:sp>
        <p:nvSpPr>
          <p:cNvPr id="3" name="Footer Placeholder 4">
            <a:extLst>
              <a:ext uri="{FF2B5EF4-FFF2-40B4-BE49-F238E27FC236}">
                <a16:creationId xmlns:a16="http://schemas.microsoft.com/office/drawing/2014/main" id="{E7A4481A-C98E-E586-4E2F-82CDC5A5C161}"/>
              </a:ext>
            </a:extLst>
          </p:cNvPr>
          <p:cNvSpPr>
            <a:spLocks noGrp="1"/>
          </p:cNvSpPr>
          <p:nvPr>
            <p:ph type="ftr" sz="quarter" idx="11"/>
          </p:nvPr>
        </p:nvSpPr>
        <p:spPr/>
        <p:txBody>
          <a:bodyPr/>
          <a:lstStyle>
            <a:lvl1pPr>
              <a:defRPr/>
            </a:lvl1pPr>
          </a:lstStyle>
          <a:p>
            <a:pPr>
              <a:defRPr/>
            </a:pPr>
            <a:endParaRPr lang="cs-CZ"/>
          </a:p>
        </p:txBody>
      </p:sp>
      <p:sp>
        <p:nvSpPr>
          <p:cNvPr id="4" name="Slide Number Placeholder 5">
            <a:extLst>
              <a:ext uri="{FF2B5EF4-FFF2-40B4-BE49-F238E27FC236}">
                <a16:creationId xmlns:a16="http://schemas.microsoft.com/office/drawing/2014/main" id="{97C365B7-D1D3-943E-C162-99B51397D147}"/>
              </a:ext>
            </a:extLst>
          </p:cNvPr>
          <p:cNvSpPr>
            <a:spLocks noGrp="1"/>
          </p:cNvSpPr>
          <p:nvPr>
            <p:ph type="sldNum" sz="quarter" idx="12"/>
          </p:nvPr>
        </p:nvSpPr>
        <p:spPr/>
        <p:txBody>
          <a:bodyPr/>
          <a:lstStyle>
            <a:lvl1pPr>
              <a:defRPr/>
            </a:lvl1pPr>
          </a:lstStyle>
          <a:p>
            <a:fld id="{1F527CEA-309A-F741-B372-4A369ADBBCE1}" type="slidenum">
              <a:rPr lang="cs-CZ" altLang="en-US"/>
              <a:pPr/>
              <a:t>‹#›</a:t>
            </a:fld>
            <a:endParaRPr lang="cs-CZ" altLang="en-US"/>
          </a:p>
        </p:txBody>
      </p:sp>
    </p:spTree>
    <p:extLst>
      <p:ext uri="{BB962C8B-B14F-4D97-AF65-F5344CB8AC3E}">
        <p14:creationId xmlns:p14="http://schemas.microsoft.com/office/powerpoint/2010/main" val="26990235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86C1D73F-47CB-54E3-949D-01852AA4FF13}"/>
              </a:ext>
            </a:extLst>
          </p:cNvPr>
          <p:cNvSpPr>
            <a:spLocks noGrp="1"/>
          </p:cNvSpPr>
          <p:nvPr>
            <p:ph type="dt" sz="half" idx="10"/>
          </p:nvPr>
        </p:nvSpPr>
        <p:spPr/>
        <p:txBody>
          <a:bodyPr/>
          <a:lstStyle>
            <a:lvl1pPr>
              <a:defRPr/>
            </a:lvl1pPr>
          </a:lstStyle>
          <a:p>
            <a:pPr>
              <a:defRPr/>
            </a:pPr>
            <a:endParaRPr lang="cs-CZ"/>
          </a:p>
        </p:txBody>
      </p:sp>
      <p:sp>
        <p:nvSpPr>
          <p:cNvPr id="6" name="Footer Placeholder 4">
            <a:extLst>
              <a:ext uri="{FF2B5EF4-FFF2-40B4-BE49-F238E27FC236}">
                <a16:creationId xmlns:a16="http://schemas.microsoft.com/office/drawing/2014/main" id="{49FEABF6-63EA-63F8-2443-8777924F3A3C}"/>
              </a:ext>
            </a:extLst>
          </p:cNvPr>
          <p:cNvSpPr>
            <a:spLocks noGrp="1"/>
          </p:cNvSpPr>
          <p:nvPr>
            <p:ph type="ftr" sz="quarter" idx="11"/>
          </p:nvPr>
        </p:nvSpPr>
        <p:spPr/>
        <p:txBody>
          <a:bodyPr/>
          <a:lstStyle>
            <a:lvl1pPr>
              <a:defRPr/>
            </a:lvl1pPr>
          </a:lstStyle>
          <a:p>
            <a:pPr>
              <a:defRPr/>
            </a:pPr>
            <a:endParaRPr lang="cs-CZ"/>
          </a:p>
        </p:txBody>
      </p:sp>
      <p:sp>
        <p:nvSpPr>
          <p:cNvPr id="7" name="Slide Number Placeholder 5">
            <a:extLst>
              <a:ext uri="{FF2B5EF4-FFF2-40B4-BE49-F238E27FC236}">
                <a16:creationId xmlns:a16="http://schemas.microsoft.com/office/drawing/2014/main" id="{CD0CD5EF-CB5F-98CF-2DA6-3D3B8A4906B9}"/>
              </a:ext>
            </a:extLst>
          </p:cNvPr>
          <p:cNvSpPr>
            <a:spLocks noGrp="1"/>
          </p:cNvSpPr>
          <p:nvPr>
            <p:ph type="sldNum" sz="quarter" idx="12"/>
          </p:nvPr>
        </p:nvSpPr>
        <p:spPr/>
        <p:txBody>
          <a:bodyPr/>
          <a:lstStyle>
            <a:lvl1pPr>
              <a:defRPr/>
            </a:lvl1pPr>
          </a:lstStyle>
          <a:p>
            <a:fld id="{66E13145-63E5-B349-B12E-D3BCEEB299C6}" type="slidenum">
              <a:rPr lang="cs-CZ" altLang="en-US"/>
              <a:pPr/>
              <a:t>‹#›</a:t>
            </a:fld>
            <a:endParaRPr lang="cs-CZ" altLang="en-US"/>
          </a:p>
        </p:txBody>
      </p:sp>
    </p:spTree>
    <p:extLst>
      <p:ext uri="{BB962C8B-B14F-4D97-AF65-F5344CB8AC3E}">
        <p14:creationId xmlns:p14="http://schemas.microsoft.com/office/powerpoint/2010/main" val="19130079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4D8A64F5-04D1-B166-9926-5EF2F91C4050}"/>
              </a:ext>
            </a:extLst>
          </p:cNvPr>
          <p:cNvSpPr>
            <a:spLocks noGrp="1"/>
          </p:cNvSpPr>
          <p:nvPr>
            <p:ph type="dt" sz="half" idx="10"/>
          </p:nvPr>
        </p:nvSpPr>
        <p:spPr/>
        <p:txBody>
          <a:bodyPr/>
          <a:lstStyle>
            <a:lvl1pPr>
              <a:defRPr/>
            </a:lvl1pPr>
          </a:lstStyle>
          <a:p>
            <a:pPr>
              <a:defRPr/>
            </a:pPr>
            <a:endParaRPr lang="cs-CZ"/>
          </a:p>
        </p:txBody>
      </p:sp>
      <p:sp>
        <p:nvSpPr>
          <p:cNvPr id="6" name="Footer Placeholder 4">
            <a:extLst>
              <a:ext uri="{FF2B5EF4-FFF2-40B4-BE49-F238E27FC236}">
                <a16:creationId xmlns:a16="http://schemas.microsoft.com/office/drawing/2014/main" id="{94ED5189-0C3B-65D1-3D36-118B5F2D77FB}"/>
              </a:ext>
            </a:extLst>
          </p:cNvPr>
          <p:cNvSpPr>
            <a:spLocks noGrp="1"/>
          </p:cNvSpPr>
          <p:nvPr>
            <p:ph type="ftr" sz="quarter" idx="11"/>
          </p:nvPr>
        </p:nvSpPr>
        <p:spPr/>
        <p:txBody>
          <a:bodyPr/>
          <a:lstStyle>
            <a:lvl1pPr>
              <a:defRPr/>
            </a:lvl1pPr>
          </a:lstStyle>
          <a:p>
            <a:pPr>
              <a:defRPr/>
            </a:pPr>
            <a:endParaRPr lang="cs-CZ"/>
          </a:p>
        </p:txBody>
      </p:sp>
      <p:sp>
        <p:nvSpPr>
          <p:cNvPr id="7" name="Slide Number Placeholder 5">
            <a:extLst>
              <a:ext uri="{FF2B5EF4-FFF2-40B4-BE49-F238E27FC236}">
                <a16:creationId xmlns:a16="http://schemas.microsoft.com/office/drawing/2014/main" id="{D418C5B6-8B97-2844-B2A1-990EBEDFFBD6}"/>
              </a:ext>
            </a:extLst>
          </p:cNvPr>
          <p:cNvSpPr>
            <a:spLocks noGrp="1"/>
          </p:cNvSpPr>
          <p:nvPr>
            <p:ph type="sldNum" sz="quarter" idx="12"/>
          </p:nvPr>
        </p:nvSpPr>
        <p:spPr/>
        <p:txBody>
          <a:bodyPr/>
          <a:lstStyle>
            <a:lvl1pPr>
              <a:defRPr/>
            </a:lvl1pPr>
          </a:lstStyle>
          <a:p>
            <a:fld id="{5313C27A-D8EF-F342-B066-F481EA967942}" type="slidenum">
              <a:rPr lang="cs-CZ" altLang="en-US"/>
              <a:pPr/>
              <a:t>‹#›</a:t>
            </a:fld>
            <a:endParaRPr lang="cs-CZ" altLang="en-US"/>
          </a:p>
        </p:txBody>
      </p:sp>
    </p:spTree>
    <p:extLst>
      <p:ext uri="{BB962C8B-B14F-4D97-AF65-F5344CB8AC3E}">
        <p14:creationId xmlns:p14="http://schemas.microsoft.com/office/powerpoint/2010/main" val="13157182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17E35F6-BC70-6850-0CBF-FA46DB91FEB6}"/>
              </a:ext>
            </a:extLst>
          </p:cNvPr>
          <p:cNvSpPr>
            <a:spLocks noGrp="1"/>
          </p:cNvSpPr>
          <p:nvPr>
            <p:ph type="dt" sz="half" idx="10"/>
          </p:nvPr>
        </p:nvSpPr>
        <p:spPr/>
        <p:txBody>
          <a:bodyPr/>
          <a:lstStyle>
            <a:lvl1pPr>
              <a:defRPr/>
            </a:lvl1pPr>
          </a:lstStyle>
          <a:p>
            <a:pPr>
              <a:defRPr/>
            </a:pPr>
            <a:endParaRPr lang="cs-CZ"/>
          </a:p>
        </p:txBody>
      </p:sp>
      <p:sp>
        <p:nvSpPr>
          <p:cNvPr id="5" name="Footer Placeholder 4">
            <a:extLst>
              <a:ext uri="{FF2B5EF4-FFF2-40B4-BE49-F238E27FC236}">
                <a16:creationId xmlns:a16="http://schemas.microsoft.com/office/drawing/2014/main" id="{370B5333-8894-BE06-D21A-687821B4C238}"/>
              </a:ext>
            </a:extLst>
          </p:cNvPr>
          <p:cNvSpPr>
            <a:spLocks noGrp="1"/>
          </p:cNvSpPr>
          <p:nvPr>
            <p:ph type="ftr" sz="quarter" idx="11"/>
          </p:nvPr>
        </p:nvSpPr>
        <p:spPr/>
        <p:txBody>
          <a:bodyPr/>
          <a:lstStyle>
            <a:lvl1pPr>
              <a:defRPr/>
            </a:lvl1pPr>
          </a:lstStyle>
          <a:p>
            <a:pPr>
              <a:defRPr/>
            </a:pPr>
            <a:endParaRPr lang="cs-CZ"/>
          </a:p>
        </p:txBody>
      </p:sp>
      <p:sp>
        <p:nvSpPr>
          <p:cNvPr id="6" name="Slide Number Placeholder 5">
            <a:extLst>
              <a:ext uri="{FF2B5EF4-FFF2-40B4-BE49-F238E27FC236}">
                <a16:creationId xmlns:a16="http://schemas.microsoft.com/office/drawing/2014/main" id="{CA815CAE-BECB-C400-BCE4-5D7CA031719C}"/>
              </a:ext>
            </a:extLst>
          </p:cNvPr>
          <p:cNvSpPr>
            <a:spLocks noGrp="1"/>
          </p:cNvSpPr>
          <p:nvPr>
            <p:ph type="sldNum" sz="quarter" idx="12"/>
          </p:nvPr>
        </p:nvSpPr>
        <p:spPr/>
        <p:txBody>
          <a:bodyPr/>
          <a:lstStyle>
            <a:lvl1pPr>
              <a:defRPr/>
            </a:lvl1pPr>
          </a:lstStyle>
          <a:p>
            <a:fld id="{537718B3-6025-F44A-8D73-9E3D46B77D0C}" type="slidenum">
              <a:rPr lang="cs-CZ" altLang="en-US"/>
              <a:pPr/>
              <a:t>‹#›</a:t>
            </a:fld>
            <a:endParaRPr lang="cs-CZ" altLang="en-US"/>
          </a:p>
        </p:txBody>
      </p:sp>
    </p:spTree>
    <p:extLst>
      <p:ext uri="{BB962C8B-B14F-4D97-AF65-F5344CB8AC3E}">
        <p14:creationId xmlns:p14="http://schemas.microsoft.com/office/powerpoint/2010/main" val="20811443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E43C9F-8098-8018-34B6-870D581A7DBA}"/>
              </a:ext>
            </a:extLst>
          </p:cNvPr>
          <p:cNvSpPr>
            <a:spLocks noGrp="1"/>
          </p:cNvSpPr>
          <p:nvPr>
            <p:ph type="dt" sz="half" idx="10"/>
          </p:nvPr>
        </p:nvSpPr>
        <p:spPr/>
        <p:txBody>
          <a:bodyPr/>
          <a:lstStyle>
            <a:lvl1pPr>
              <a:defRPr/>
            </a:lvl1pPr>
          </a:lstStyle>
          <a:p>
            <a:pPr>
              <a:defRPr/>
            </a:pPr>
            <a:endParaRPr lang="cs-CZ"/>
          </a:p>
        </p:txBody>
      </p:sp>
      <p:sp>
        <p:nvSpPr>
          <p:cNvPr id="5" name="Footer Placeholder 4">
            <a:extLst>
              <a:ext uri="{FF2B5EF4-FFF2-40B4-BE49-F238E27FC236}">
                <a16:creationId xmlns:a16="http://schemas.microsoft.com/office/drawing/2014/main" id="{7EDEF471-C746-B83F-B5F0-DFFAB5F8FC2B}"/>
              </a:ext>
            </a:extLst>
          </p:cNvPr>
          <p:cNvSpPr>
            <a:spLocks noGrp="1"/>
          </p:cNvSpPr>
          <p:nvPr>
            <p:ph type="ftr" sz="quarter" idx="11"/>
          </p:nvPr>
        </p:nvSpPr>
        <p:spPr/>
        <p:txBody>
          <a:bodyPr/>
          <a:lstStyle>
            <a:lvl1pPr>
              <a:defRPr/>
            </a:lvl1pPr>
          </a:lstStyle>
          <a:p>
            <a:pPr>
              <a:defRPr/>
            </a:pPr>
            <a:endParaRPr lang="cs-CZ"/>
          </a:p>
        </p:txBody>
      </p:sp>
      <p:sp>
        <p:nvSpPr>
          <p:cNvPr id="6" name="Slide Number Placeholder 5">
            <a:extLst>
              <a:ext uri="{FF2B5EF4-FFF2-40B4-BE49-F238E27FC236}">
                <a16:creationId xmlns:a16="http://schemas.microsoft.com/office/drawing/2014/main" id="{9AB4475F-8956-8612-DFCE-94A03B3241C8}"/>
              </a:ext>
            </a:extLst>
          </p:cNvPr>
          <p:cNvSpPr>
            <a:spLocks noGrp="1"/>
          </p:cNvSpPr>
          <p:nvPr>
            <p:ph type="sldNum" sz="quarter" idx="12"/>
          </p:nvPr>
        </p:nvSpPr>
        <p:spPr/>
        <p:txBody>
          <a:bodyPr/>
          <a:lstStyle>
            <a:lvl1pPr>
              <a:defRPr/>
            </a:lvl1pPr>
          </a:lstStyle>
          <a:p>
            <a:fld id="{F399DA86-F21E-8142-8EC6-64F5518DB77F}" type="slidenum">
              <a:rPr lang="cs-CZ" altLang="en-US"/>
              <a:pPr/>
              <a:t>‹#›</a:t>
            </a:fld>
            <a:endParaRPr lang="cs-CZ" altLang="en-US"/>
          </a:p>
        </p:txBody>
      </p:sp>
    </p:spTree>
    <p:extLst>
      <p:ext uri="{BB962C8B-B14F-4D97-AF65-F5344CB8AC3E}">
        <p14:creationId xmlns:p14="http://schemas.microsoft.com/office/powerpoint/2010/main" val="479939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F9C299E-FD10-7302-A53B-E42D416970D6}"/>
              </a:ext>
            </a:extLst>
          </p:cNvPr>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cs-CZ"/>
              <a:t>Click to edit Master title style</a:t>
            </a:r>
          </a:p>
        </p:txBody>
      </p:sp>
      <p:sp>
        <p:nvSpPr>
          <p:cNvPr id="1027" name="Text Placeholder 2">
            <a:extLst>
              <a:ext uri="{FF2B5EF4-FFF2-40B4-BE49-F238E27FC236}">
                <a16:creationId xmlns:a16="http://schemas.microsoft.com/office/drawing/2014/main" id="{51258C25-4BC6-E9AA-1ADE-05DCAAFD066C}"/>
              </a:ext>
            </a:extLst>
          </p:cNvPr>
          <p:cNvSpPr>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cs-CZ"/>
              <a:t>Click to edit Master text styles</a:t>
            </a:r>
          </a:p>
          <a:p>
            <a:pPr lvl="1"/>
            <a:r>
              <a:rPr lang="en-US" altLang="cs-CZ"/>
              <a:t>Second level</a:t>
            </a:r>
          </a:p>
          <a:p>
            <a:pPr lvl="2"/>
            <a:r>
              <a:rPr lang="en-US" altLang="cs-CZ"/>
              <a:t>Third level</a:t>
            </a:r>
          </a:p>
          <a:p>
            <a:pPr lvl="3"/>
            <a:r>
              <a:rPr lang="en-US" altLang="cs-CZ"/>
              <a:t>Fourth level</a:t>
            </a:r>
          </a:p>
          <a:p>
            <a:pPr lvl="4"/>
            <a:r>
              <a:rPr lang="en-US" altLang="cs-CZ"/>
              <a:t>Fifth level</a:t>
            </a:r>
          </a:p>
        </p:txBody>
      </p:sp>
      <p:sp>
        <p:nvSpPr>
          <p:cNvPr id="4" name="Date Placeholder 3">
            <a:extLst>
              <a:ext uri="{FF2B5EF4-FFF2-40B4-BE49-F238E27FC236}">
                <a16:creationId xmlns:a16="http://schemas.microsoft.com/office/drawing/2014/main" id="{68225B01-DB98-844E-85F7-1CB9D6D2101C}"/>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900">
                <a:solidFill>
                  <a:schemeClr val="tx1">
                    <a:tint val="75000"/>
                  </a:schemeClr>
                </a:solidFill>
                <a:latin typeface="Arial" charset="0"/>
                <a:ea typeface="ＭＳ Ｐゴシック" charset="-128"/>
              </a:defRPr>
            </a:lvl1pPr>
          </a:lstStyle>
          <a:p>
            <a:pPr>
              <a:defRPr/>
            </a:pPr>
            <a:endParaRPr lang="cs-CZ"/>
          </a:p>
        </p:txBody>
      </p:sp>
      <p:sp>
        <p:nvSpPr>
          <p:cNvPr id="5" name="Footer Placeholder 4">
            <a:extLst>
              <a:ext uri="{FF2B5EF4-FFF2-40B4-BE49-F238E27FC236}">
                <a16:creationId xmlns:a16="http://schemas.microsoft.com/office/drawing/2014/main" id="{10396B62-59D8-5545-A71C-FBCA7511FBD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900">
                <a:solidFill>
                  <a:schemeClr val="tx1">
                    <a:tint val="75000"/>
                  </a:schemeClr>
                </a:solidFill>
                <a:latin typeface="Arial" charset="0"/>
                <a:ea typeface="ＭＳ Ｐゴシック" charset="-128"/>
              </a:defRPr>
            </a:lvl1pPr>
          </a:lstStyle>
          <a:p>
            <a:pPr>
              <a:defRPr/>
            </a:pPr>
            <a:endParaRPr lang="cs-CZ"/>
          </a:p>
        </p:txBody>
      </p:sp>
      <p:sp>
        <p:nvSpPr>
          <p:cNvPr id="6" name="Slide Number Placeholder 5">
            <a:extLst>
              <a:ext uri="{FF2B5EF4-FFF2-40B4-BE49-F238E27FC236}">
                <a16:creationId xmlns:a16="http://schemas.microsoft.com/office/drawing/2014/main" id="{5DD9706C-7BF2-584F-B7F9-E561B0E7272A}"/>
              </a:ext>
            </a:extLst>
          </p:cNvPr>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900">
                <a:solidFill>
                  <a:srgbClr val="898989"/>
                </a:solidFill>
              </a:defRPr>
            </a:lvl1pPr>
          </a:lstStyle>
          <a:p>
            <a:fld id="{3D118C1C-CB41-934D-953C-843E081D733F}" type="slidenum">
              <a:rPr lang="cs-CZ" altLang="en-US"/>
              <a:pPr/>
              <a:t>‹#›</a:t>
            </a:fld>
            <a:endParaRPr lang="cs-CZ" altLang="en-US"/>
          </a:p>
        </p:txBody>
      </p:sp>
    </p:spTree>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file:///localhost/Users/martinmelichar/Desktop/M%C3%A1quina%20de%20Galton.mp4" TargetMode="External"/><Relationship Id="rId5" Type="http://schemas.openxmlformats.org/officeDocument/2006/relationships/image" Target="../media/image18.png"/><Relationship Id="rId4" Type="http://schemas.openxmlformats.org/officeDocument/2006/relationships/hyperlink" Target="file:////Applications/QuickTime%20Player.app"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82A5B4C-3D6C-2B49-B9FE-508FA78B0EEA}"/>
              </a:ext>
            </a:extLst>
          </p:cNvPr>
          <p:cNvSpPr txBox="1">
            <a:spLocks/>
          </p:cNvSpPr>
          <p:nvPr/>
        </p:nvSpPr>
        <p:spPr>
          <a:xfrm>
            <a:off x="0" y="5551488"/>
            <a:ext cx="9142413" cy="1304925"/>
          </a:xfrm>
          <a:prstGeom prst="rect">
            <a:avLst/>
          </a:prstGeom>
          <a:noFill/>
          <a:effectLst/>
        </p:spPr>
        <p:txBody>
          <a:bodyPr lIns="653034" tIns="0" rIns="653034" bIns="0" anchor="ct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defRPr/>
            </a:pPr>
            <a:r>
              <a:rPr lang="cs-CZ" sz="1814" b="1" spc="-73" dirty="0">
                <a:solidFill>
                  <a:schemeClr val="tx1">
                    <a:lumMod val="75000"/>
                    <a:lumOff val="25000"/>
                  </a:schemeClr>
                </a:solidFill>
                <a:latin typeface="Arial" panose="020B0604020202020204" pitchFamily="34" charset="0"/>
                <a:cs typeface="Arial" panose="020B0604020202020204" pitchFamily="34" charset="0"/>
              </a:rPr>
              <a:t>Doc. Ing. Martin Melichar, Ph.D. </a:t>
            </a:r>
            <a:r>
              <a:rPr lang="cs-CZ" sz="1814" spc="-73" dirty="0">
                <a:solidFill>
                  <a:schemeClr val="tx1">
                    <a:lumMod val="75000"/>
                    <a:lumOff val="25000"/>
                  </a:schemeClr>
                </a:solidFill>
                <a:latin typeface="Arial" panose="020B0604020202020204" pitchFamily="34" charset="0"/>
                <a:cs typeface="Arial" panose="020B0604020202020204" pitchFamily="34" charset="0"/>
              </a:rPr>
              <a:t>/  18. 11. 2024</a:t>
            </a:r>
          </a:p>
        </p:txBody>
      </p:sp>
      <p:pic>
        <p:nvPicPr>
          <p:cNvPr id="19459" name="Picture 3">
            <a:extLst>
              <a:ext uri="{FF2B5EF4-FFF2-40B4-BE49-F238E27FC236}">
                <a16:creationId xmlns:a16="http://schemas.microsoft.com/office/drawing/2014/main" id="{8F924235-76DF-E48E-6656-EB5E957524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6CBEFBE8-F670-2A49-AB29-81FE1D8FE683}"/>
              </a:ext>
            </a:extLst>
          </p:cNvPr>
          <p:cNvSpPr>
            <a:spLocks noGrp="1"/>
          </p:cNvSpPr>
          <p:nvPr>
            <p:ph type="ctrTitle"/>
          </p:nvPr>
        </p:nvSpPr>
        <p:spPr>
          <a:xfrm>
            <a:off x="0" y="2938463"/>
            <a:ext cx="9144000" cy="1306512"/>
          </a:xfrm>
        </p:spPr>
        <p:txBody>
          <a:bodyPr lIns="653034" tIns="0" rIns="653034" bIns="0" rtlCol="0" anchorCtr="1">
            <a:noAutofit/>
          </a:bodyPr>
          <a:lstStyle/>
          <a:p>
            <a:pPr eaLnBrk="1" fontAlgn="auto" hangingPunct="1">
              <a:spcAft>
                <a:spcPts val="0"/>
              </a:spcAft>
              <a:defRPr/>
            </a:pPr>
            <a:r>
              <a:rPr lang="cs-CZ" sz="3600" spc="-73" dirty="0">
                <a:solidFill>
                  <a:srgbClr val="3889BA"/>
                </a:solidFill>
                <a:latin typeface="Arial" panose="020B0604020202020204" pitchFamily="34" charset="0"/>
                <a:cs typeface="Arial" panose="020B0604020202020204" pitchFamily="34" charset="0"/>
              </a:rPr>
              <a:t>Technologičnost konstrukce </a:t>
            </a:r>
            <a:br>
              <a:rPr lang="cs-CZ" sz="3600" spc="-73" dirty="0">
                <a:solidFill>
                  <a:srgbClr val="3889BA"/>
                </a:solidFill>
                <a:latin typeface="Arial" panose="020B0604020202020204" pitchFamily="34" charset="0"/>
                <a:cs typeface="Arial" panose="020B0604020202020204" pitchFamily="34" charset="0"/>
              </a:rPr>
            </a:br>
            <a:br>
              <a:rPr lang="cs-CZ" sz="3600" spc="-73" dirty="0">
                <a:solidFill>
                  <a:srgbClr val="3889BA"/>
                </a:solidFill>
                <a:latin typeface="Arial" panose="020B0604020202020204" pitchFamily="34" charset="0"/>
                <a:cs typeface="Arial" panose="020B0604020202020204" pitchFamily="34" charset="0"/>
              </a:rPr>
            </a:br>
            <a:r>
              <a:rPr lang="cs-CZ" sz="5442" spc="-73" dirty="0">
                <a:solidFill>
                  <a:srgbClr val="3889BA"/>
                </a:solidFill>
                <a:latin typeface="Arial" panose="020B0604020202020204" pitchFamily="34" charset="0"/>
                <a:cs typeface="Arial" panose="020B0604020202020204" pitchFamily="34" charset="0"/>
              </a:rPr>
              <a:t>Metrologie</a:t>
            </a:r>
            <a:endParaRPr lang="cs-CZ" sz="2812" spc="-73" dirty="0">
              <a:solidFill>
                <a:srgbClr val="3889BA"/>
              </a:solidFill>
              <a:latin typeface="Arial" panose="020B0604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44645250-659A-3946-8DE1-03AC1CD6C012}"/>
              </a:ext>
            </a:extLst>
          </p:cNvPr>
          <p:cNvSpPr/>
          <p:nvPr/>
        </p:nvSpPr>
        <p:spPr>
          <a:xfrm>
            <a:off x="0" y="5551488"/>
            <a:ext cx="9144000" cy="9525"/>
          </a:xfrm>
          <a:prstGeom prst="rect">
            <a:avLst/>
          </a:prstGeom>
          <a:solidFill>
            <a:schemeClr val="bg1"/>
          </a:solidFill>
          <a:ln cap="rnd">
            <a:solidFill>
              <a:srgbClr val="3889BA"/>
            </a:solid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lIns="91427" tIns="45714" rIns="91427" bIns="45714" anchor="ctr"/>
          <a:lstStyle/>
          <a:p>
            <a:pPr algn="ctr">
              <a:defRPr/>
            </a:pPr>
            <a:endParaRPr lang="cs-CZ"/>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Content Placeholder 2">
            <a:extLst>
              <a:ext uri="{FF2B5EF4-FFF2-40B4-BE49-F238E27FC236}">
                <a16:creationId xmlns:a16="http://schemas.microsoft.com/office/drawing/2014/main" id="{ED075A8C-B0E4-B373-2148-56126BD8E980}"/>
              </a:ext>
            </a:extLst>
          </p:cNvPr>
          <p:cNvSpPr>
            <a:spLocks noGrp="1" noChangeArrowheads="1"/>
          </p:cNvSpPr>
          <p:nvPr>
            <p:ph idx="1"/>
          </p:nvPr>
        </p:nvSpPr>
        <p:spPr/>
        <p:txBody>
          <a:bodyPr/>
          <a:lstStyle/>
          <a:p>
            <a:pPr algn="ctr" eaLnBrk="1" hangingPunct="1">
              <a:buFont typeface="Arial" panose="020B0604020202020204" pitchFamily="34" charset="0"/>
              <a:buNone/>
            </a:pPr>
            <a:r>
              <a:rPr lang="cs-CZ" altLang="en-US" sz="2400" b="1" dirty="0">
                <a:ea typeface="ＭＳ Ｐゴシック" panose="020B0600070205080204" pitchFamily="34" charset="-128"/>
              </a:rPr>
              <a:t>„Matematická statistika se zabývá hromadnými náhodnými jevy“</a:t>
            </a:r>
          </a:p>
          <a:p>
            <a:pPr algn="just" eaLnBrk="1" hangingPunct="1"/>
            <a:endParaRPr lang="cs-CZ" altLang="en-US" sz="1800" b="1" dirty="0">
              <a:ea typeface="ＭＳ Ｐゴシック" panose="020B0600070205080204" pitchFamily="34" charset="-128"/>
            </a:endParaRPr>
          </a:p>
          <a:p>
            <a:pPr algn="just" eaLnBrk="1" hangingPunct="1"/>
            <a:r>
              <a:rPr lang="cs-CZ" altLang="en-US" sz="1800" dirty="0">
                <a:ea typeface="ＭＳ Ｐゴシック" panose="020B0600070205080204" pitchFamily="34" charset="-128"/>
              </a:rPr>
              <a:t>Hromadný jev = jev, který je za stále stejných hlavních podmínek opakovatelný</a:t>
            </a:r>
          </a:p>
          <a:p>
            <a:pPr algn="just" eaLnBrk="1" hangingPunct="1"/>
            <a:r>
              <a:rPr lang="cs-CZ" altLang="en-US" sz="1800" dirty="0">
                <a:ea typeface="ＭＳ Ｐゴシック" panose="020B0600070205080204" pitchFamily="34" charset="-128"/>
              </a:rPr>
              <a:t>Náhodný jev = jeho výsledek závisí na náhodě a nelze jej předem určit</a:t>
            </a:r>
          </a:p>
          <a:p>
            <a:pPr algn="just" eaLnBrk="1" hangingPunct="1"/>
            <a:endParaRPr lang="cs-CZ" altLang="en-US" sz="1800" dirty="0">
              <a:ea typeface="ＭＳ Ｐゴシック" panose="020B0600070205080204" pitchFamily="34" charset="-128"/>
            </a:endParaRPr>
          </a:p>
          <a:p>
            <a:pPr algn="just" eaLnBrk="1" hangingPunct="1"/>
            <a:r>
              <a:rPr lang="cs-CZ" altLang="en-US" sz="1800" dirty="0">
                <a:ea typeface="ＭＳ Ｐゴシック" panose="020B0600070205080204" pitchFamily="34" charset="-128"/>
              </a:rPr>
              <a:t>Matematická statistika používá metodu </a:t>
            </a:r>
            <a:r>
              <a:rPr lang="cs-CZ" altLang="en-US" sz="1800" b="1" dirty="0">
                <a:ea typeface="ＭＳ Ｐゴシック" panose="020B0600070205080204" pitchFamily="34" charset="-128"/>
              </a:rPr>
              <a:t>indukce (zobecnění) </a:t>
            </a:r>
            <a:r>
              <a:rPr lang="cs-CZ" altLang="en-US" sz="1800" dirty="0">
                <a:ea typeface="ＭＳ Ｐゴシック" panose="020B0600070205080204" pitchFamily="34" charset="-128"/>
              </a:rPr>
              <a:t>tzn. Máme-li část základního souboru sledovaného objektu (výběr), pak můžeme z jakostního znaku této části odhadnout znak celku.</a:t>
            </a:r>
          </a:p>
          <a:p>
            <a:pPr algn="just" eaLnBrk="1" hangingPunct="1"/>
            <a:endParaRPr lang="cs-CZ" altLang="en-US" sz="1800" dirty="0">
              <a:ea typeface="ＭＳ Ｐゴシック" panose="020B0600070205080204" pitchFamily="34" charset="-128"/>
            </a:endParaRPr>
          </a:p>
          <a:p>
            <a:pPr algn="just" eaLnBrk="1" hangingPunct="1"/>
            <a:r>
              <a:rPr lang="cs-CZ" altLang="en-US" sz="1800" dirty="0">
                <a:ea typeface="ＭＳ Ｐゴシック" panose="020B0600070205080204" pitchFamily="34" charset="-128"/>
              </a:rPr>
              <a:t>Dvě základní skupiny metod:              </a:t>
            </a:r>
          </a:p>
          <a:p>
            <a:pPr lvl="2" algn="just" eaLnBrk="1" hangingPunct="1">
              <a:buFont typeface="Arial" panose="020B0604020202020204" pitchFamily="34" charset="0"/>
              <a:buNone/>
            </a:pPr>
            <a:r>
              <a:rPr lang="cs-CZ" altLang="en-US" dirty="0">
                <a:ea typeface="ＭＳ Ｐゴシック" panose="020B0600070205080204" pitchFamily="34" charset="-128"/>
              </a:rPr>
              <a:t>		</a:t>
            </a:r>
            <a:r>
              <a:rPr lang="cs-CZ" altLang="en-US" b="1" i="1" dirty="0">
                <a:ea typeface="ＭＳ Ｐゴシック" panose="020B0600070205080204" pitchFamily="34" charset="-128"/>
              </a:rPr>
              <a:t> 1)  Statistická přejímka</a:t>
            </a:r>
          </a:p>
          <a:p>
            <a:pPr lvl="2" algn="just" eaLnBrk="1" hangingPunct="1">
              <a:buFont typeface="Arial" panose="020B0604020202020204" pitchFamily="34" charset="0"/>
              <a:buNone/>
            </a:pPr>
            <a:r>
              <a:rPr lang="cs-CZ" altLang="en-US" b="1" i="1" dirty="0">
                <a:ea typeface="ＭＳ Ｐゴシック" panose="020B0600070205080204" pitchFamily="34" charset="-128"/>
              </a:rPr>
              <a:t>		  2) Statistická regulace</a:t>
            </a:r>
          </a:p>
          <a:p>
            <a:pPr lvl="4" algn="just" eaLnBrk="1" hangingPunct="1"/>
            <a:endParaRPr lang="cs-CZ" altLang="en-US" sz="1000" dirty="0">
              <a:ea typeface="ＭＳ Ｐゴシック" panose="020B0600070205080204" pitchFamily="34" charset="-128"/>
            </a:endParaRPr>
          </a:p>
        </p:txBody>
      </p:sp>
      <p:pic>
        <p:nvPicPr>
          <p:cNvPr id="2" name="Picture 3">
            <a:extLst>
              <a:ext uri="{FF2B5EF4-FFF2-40B4-BE49-F238E27FC236}">
                <a16:creationId xmlns:a16="http://schemas.microsoft.com/office/drawing/2014/main" id="{F292FDCB-EC37-DAED-0090-5FF6EBEB9E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Nadpis 2">
            <a:extLst>
              <a:ext uri="{FF2B5EF4-FFF2-40B4-BE49-F238E27FC236}">
                <a16:creationId xmlns:a16="http://schemas.microsoft.com/office/drawing/2014/main" id="{9ECBFAF7-827B-5194-148C-340888657A68}"/>
              </a:ext>
            </a:extLst>
          </p:cNvPr>
          <p:cNvSpPr>
            <a:spLocks noGrp="1"/>
          </p:cNvSpPr>
          <p:nvPr>
            <p:ph type="title"/>
          </p:nvPr>
        </p:nvSpPr>
        <p:spPr/>
        <p:txBody>
          <a:bodyPr/>
          <a:lstStyle/>
          <a:p>
            <a:endParaRPr lang="cs-CZ"/>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64" name="Group 20">
            <a:extLst>
              <a:ext uri="{FF2B5EF4-FFF2-40B4-BE49-F238E27FC236}">
                <a16:creationId xmlns:a16="http://schemas.microsoft.com/office/drawing/2014/main" id="{4C5C5224-3CE3-AD40-D18D-FFA6CFE604EF}"/>
              </a:ext>
            </a:extLst>
          </p:cNvPr>
          <p:cNvGraphicFramePr>
            <a:graphicFrameLocks noGrp="1"/>
          </p:cNvGraphicFramePr>
          <p:nvPr>
            <p:extLst>
              <p:ext uri="{D42A27DB-BD31-4B8C-83A1-F6EECF244321}">
                <p14:modId xmlns:p14="http://schemas.microsoft.com/office/powerpoint/2010/main" val="2448079034"/>
              </p:ext>
            </p:extLst>
          </p:nvPr>
        </p:nvGraphicFramePr>
        <p:xfrm>
          <a:off x="827584" y="836712"/>
          <a:ext cx="7632700" cy="9503680"/>
        </p:xfrm>
        <a:graphic>
          <a:graphicData uri="http://schemas.openxmlformats.org/drawingml/2006/table">
            <a:tbl>
              <a:tblPr/>
              <a:tblGrid>
                <a:gridCol w="7632700">
                  <a:extLst>
                    <a:ext uri="{9D8B030D-6E8A-4147-A177-3AD203B41FA5}">
                      <a16:colId xmlns:a16="http://schemas.microsoft.com/office/drawing/2014/main" val="20000"/>
                    </a:ext>
                  </a:extLst>
                </a:gridCol>
              </a:tblGrid>
              <a:tr h="341926">
                <a:tc>
                  <a:txBody>
                    <a:bodyPr/>
                    <a:lstStyle>
                      <a:lvl1pPr eaLnBrk="0" hangingPunct="0">
                        <a:spcBef>
                          <a:spcPct val="20000"/>
                        </a:spcBef>
                        <a:buClr>
                          <a:schemeClr val="accent1"/>
                        </a:buClr>
                        <a:buFont typeface="Arial" charset="0"/>
                        <a:defRPr sz="2000">
                          <a:solidFill>
                            <a:schemeClr val="tx1"/>
                          </a:solidFill>
                          <a:latin typeface="Calibri" charset="0"/>
                          <a:ea typeface="ＭＳ Ｐゴシック" charset="-128"/>
                        </a:defRPr>
                      </a:lvl1pPr>
                      <a:lvl2pPr marL="742950" indent="-285750" eaLnBrk="0" hangingPunct="0">
                        <a:spcBef>
                          <a:spcPct val="20000"/>
                        </a:spcBef>
                        <a:buClr>
                          <a:schemeClr val="accent2"/>
                        </a:buClr>
                        <a:buFont typeface="Arial" charset="0"/>
                        <a:defRPr>
                          <a:solidFill>
                            <a:schemeClr val="tx1"/>
                          </a:solidFill>
                          <a:latin typeface="Calibri" charset="0"/>
                          <a:ea typeface="ＭＳ Ｐゴシック" charset="-128"/>
                        </a:defRPr>
                      </a:lvl2pPr>
                      <a:lvl3pPr marL="1143000" indent="-228600" eaLnBrk="0" hangingPunct="0">
                        <a:spcBef>
                          <a:spcPct val="20000"/>
                        </a:spcBef>
                        <a:buClr>
                          <a:srgbClr val="D2CB6C"/>
                        </a:buClr>
                        <a:buFont typeface="Arial" charset="0"/>
                        <a:defRPr sz="1600">
                          <a:solidFill>
                            <a:schemeClr val="tx1"/>
                          </a:solidFill>
                          <a:latin typeface="Calibri" charset="0"/>
                          <a:ea typeface="ＭＳ Ｐゴシック" charset="-128"/>
                        </a:defRPr>
                      </a:lvl3pPr>
                      <a:lvl4pPr marL="1600200" indent="-228600" eaLnBrk="0" hangingPunct="0">
                        <a:spcBef>
                          <a:spcPct val="20000"/>
                        </a:spcBef>
                        <a:buClr>
                          <a:srgbClr val="95A39D"/>
                        </a:buClr>
                        <a:buFont typeface="Arial" charset="0"/>
                        <a:defRPr sz="1400">
                          <a:solidFill>
                            <a:schemeClr val="tx1"/>
                          </a:solidFill>
                          <a:latin typeface="Calibri" charset="0"/>
                          <a:ea typeface="ＭＳ Ｐゴシック" charset="-128"/>
                        </a:defRPr>
                      </a:lvl4pPr>
                      <a:lvl5pPr marL="2057400" indent="-228600" eaLnBrk="0" hangingPunct="0">
                        <a:spcBef>
                          <a:spcPct val="20000"/>
                        </a:spcBef>
                        <a:buClr>
                          <a:srgbClr val="C89F5D"/>
                        </a:buClr>
                        <a:buFont typeface="Arial" charset="0"/>
                        <a:defRPr sz="1200">
                          <a:solidFill>
                            <a:schemeClr val="tx1"/>
                          </a:solidFill>
                          <a:latin typeface="Calibri" charset="0"/>
                          <a:ea typeface="ＭＳ Ｐゴシック" charset="-128"/>
                        </a:defRPr>
                      </a:lvl5pPr>
                      <a:lvl6pPr marL="25146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6pPr>
                      <a:lvl7pPr marL="29718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7pPr>
                      <a:lvl8pPr marL="34290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8pPr>
                      <a:lvl9pPr marL="38862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cs-CZ" altLang="en-US" sz="2800" b="1"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cs-CZ" altLang="en-US" sz="2800" b="1"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Chyby měření = každý výsledek má chybu</a:t>
                      </a:r>
                      <a:endParaRPr kumimoji="0" lang="cs-CZ" altLang="en-US" sz="2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txBody>
                  <a:tcPr marL="91432" marR="91432" marT="45724" marB="45724"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4770642">
                <a:tc>
                  <a:txBody>
                    <a:bodyPr/>
                    <a:lstStyle>
                      <a:lvl1pPr eaLnBrk="0" hangingPunct="0">
                        <a:spcBef>
                          <a:spcPct val="20000"/>
                        </a:spcBef>
                        <a:buClr>
                          <a:schemeClr val="accent1"/>
                        </a:buClr>
                        <a:buFont typeface="Arial" charset="0"/>
                        <a:defRPr sz="2000">
                          <a:solidFill>
                            <a:schemeClr val="tx1"/>
                          </a:solidFill>
                          <a:latin typeface="Calibri" charset="0"/>
                          <a:ea typeface="ＭＳ Ｐゴシック" charset="-128"/>
                        </a:defRPr>
                      </a:lvl1pPr>
                      <a:lvl2pPr marL="742950" indent="-285750" eaLnBrk="0" hangingPunct="0">
                        <a:spcBef>
                          <a:spcPct val="20000"/>
                        </a:spcBef>
                        <a:buClr>
                          <a:schemeClr val="accent2"/>
                        </a:buClr>
                        <a:buFont typeface="Arial" charset="0"/>
                        <a:defRPr>
                          <a:solidFill>
                            <a:schemeClr val="tx1"/>
                          </a:solidFill>
                          <a:latin typeface="Calibri" charset="0"/>
                          <a:ea typeface="ＭＳ Ｐゴシック" charset="-128"/>
                        </a:defRPr>
                      </a:lvl2pPr>
                      <a:lvl3pPr marL="1143000" indent="-228600" eaLnBrk="0" hangingPunct="0">
                        <a:spcBef>
                          <a:spcPct val="20000"/>
                        </a:spcBef>
                        <a:buClr>
                          <a:srgbClr val="D2CB6C"/>
                        </a:buClr>
                        <a:buFont typeface="Arial" charset="0"/>
                        <a:defRPr sz="1600">
                          <a:solidFill>
                            <a:schemeClr val="tx1"/>
                          </a:solidFill>
                          <a:latin typeface="Calibri" charset="0"/>
                          <a:ea typeface="ＭＳ Ｐゴシック" charset="-128"/>
                        </a:defRPr>
                      </a:lvl3pPr>
                      <a:lvl4pPr marL="1600200" indent="-228600" eaLnBrk="0" hangingPunct="0">
                        <a:spcBef>
                          <a:spcPct val="20000"/>
                        </a:spcBef>
                        <a:buClr>
                          <a:srgbClr val="95A39D"/>
                        </a:buClr>
                        <a:buFont typeface="Arial" charset="0"/>
                        <a:defRPr sz="1400">
                          <a:solidFill>
                            <a:schemeClr val="tx1"/>
                          </a:solidFill>
                          <a:latin typeface="Calibri" charset="0"/>
                          <a:ea typeface="ＭＳ Ｐゴシック" charset="-128"/>
                        </a:defRPr>
                      </a:lvl4pPr>
                      <a:lvl5pPr marL="2057400" indent="-228600" eaLnBrk="0" hangingPunct="0">
                        <a:spcBef>
                          <a:spcPct val="20000"/>
                        </a:spcBef>
                        <a:buClr>
                          <a:srgbClr val="C89F5D"/>
                        </a:buClr>
                        <a:buFont typeface="Arial" charset="0"/>
                        <a:defRPr sz="1200">
                          <a:solidFill>
                            <a:schemeClr val="tx1"/>
                          </a:solidFill>
                          <a:latin typeface="Calibri" charset="0"/>
                          <a:ea typeface="ＭＳ Ｐゴシック" charset="-128"/>
                        </a:defRPr>
                      </a:lvl5pPr>
                      <a:lvl6pPr marL="25146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6pPr>
                      <a:lvl7pPr marL="29718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7pPr>
                      <a:lvl8pPr marL="34290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8pPr>
                      <a:lvl9pPr marL="38862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9pPr>
                    </a:lstStyle>
                    <a:p>
                      <a:pPr eaLnBrk="1" fontAlgn="auto" hangingPunct="1">
                        <a:lnSpc>
                          <a:spcPct val="80000"/>
                        </a:lnSpc>
                        <a:spcAft>
                          <a:spcPts val="0"/>
                        </a:spcAft>
                        <a:buFontTx/>
                        <a:buNone/>
                        <a:defRPr/>
                      </a:pPr>
                      <a:endParaRPr lang="cs-CZ" altLang="en-US" sz="2000" b="1" dirty="0">
                        <a:latin typeface="Arial" panose="020B0604020202020204" pitchFamily="34" charset="0"/>
                        <a:ea typeface="ＭＳ Ｐゴシック" charset="-128"/>
                        <a:cs typeface="Arial" panose="020B0604020202020204" pitchFamily="34" charset="0"/>
                      </a:endParaRPr>
                    </a:p>
                    <a:p>
                      <a:pPr algn="just" eaLnBrk="1" fontAlgn="auto" hangingPunct="1">
                        <a:lnSpc>
                          <a:spcPct val="80000"/>
                        </a:lnSpc>
                        <a:spcAft>
                          <a:spcPts val="0"/>
                        </a:spcAft>
                        <a:buFontTx/>
                        <a:buNone/>
                        <a:defRPr/>
                      </a:pPr>
                      <a:r>
                        <a:rPr lang="el-GR" altLang="en-US" sz="1800" b="0" dirty="0">
                          <a:latin typeface="Arial" panose="020B0604020202020204" pitchFamily="34" charset="0"/>
                          <a:ea typeface="ＭＳ Ｐゴシック" charset="-128"/>
                          <a:cs typeface="Arial" panose="020B0604020202020204" pitchFamily="34" charset="0"/>
                        </a:rPr>
                        <a:t>δ</a:t>
                      </a:r>
                      <a:r>
                        <a:rPr lang="cs-CZ" altLang="en-US" sz="1800" b="0" baseline="-25000" dirty="0">
                          <a:latin typeface="Arial" panose="020B0604020202020204" pitchFamily="34" charset="0"/>
                          <a:ea typeface="ＭＳ Ｐゴシック" charset="-128"/>
                          <a:cs typeface="Arial" panose="020B0604020202020204" pitchFamily="34" charset="0"/>
                        </a:rPr>
                        <a:t>H </a:t>
                      </a:r>
                      <a:r>
                        <a:rPr lang="cs-CZ" altLang="en-US" sz="1800" b="0" dirty="0">
                          <a:latin typeface="Arial" panose="020B0604020202020204" pitchFamily="34" charset="0"/>
                          <a:ea typeface="ＭＳ Ｐゴシック" charset="-128"/>
                          <a:cs typeface="Arial" panose="020B0604020202020204" pitchFamily="34" charset="0"/>
                        </a:rPr>
                        <a:t>-  hrubá chyba, chyba která se jasně vymyká ze souboru měření svojí velikostí. Ze souboru měření ji po odstranění příčiny vyřadíme. Jsou způsobeny výjimečnou příčinou, nesprávným zapsáním výsledku, náhlým selháním měřicí aparatury, nesprávným nastavením podmínek pokusu apod. </a:t>
                      </a:r>
                    </a:p>
                    <a:p>
                      <a:pPr algn="just" eaLnBrk="1" fontAlgn="auto" hangingPunct="1">
                        <a:lnSpc>
                          <a:spcPct val="80000"/>
                        </a:lnSpc>
                        <a:spcAft>
                          <a:spcPts val="0"/>
                        </a:spcAft>
                        <a:buFontTx/>
                        <a:buNone/>
                        <a:defRPr/>
                      </a:pPr>
                      <a:endParaRPr lang="cs-CZ" altLang="en-US" sz="1800" b="0" dirty="0">
                        <a:latin typeface="Arial" panose="020B0604020202020204" pitchFamily="34" charset="0"/>
                        <a:ea typeface="ＭＳ Ｐゴシック" charset="-128"/>
                        <a:cs typeface="Arial" panose="020B0604020202020204" pitchFamily="34" charset="0"/>
                      </a:endParaRPr>
                    </a:p>
                    <a:p>
                      <a:pPr algn="just" eaLnBrk="1" fontAlgn="auto" hangingPunct="1">
                        <a:lnSpc>
                          <a:spcPct val="80000"/>
                        </a:lnSpc>
                        <a:spcAft>
                          <a:spcPts val="0"/>
                        </a:spcAft>
                        <a:buFontTx/>
                        <a:buNone/>
                        <a:defRPr/>
                      </a:pPr>
                      <a:r>
                        <a:rPr lang="el-GR" altLang="en-US" sz="1800" b="0" dirty="0">
                          <a:latin typeface="Arial" panose="020B0604020202020204" pitchFamily="34" charset="0"/>
                          <a:ea typeface="ＭＳ Ｐゴシック" charset="-128"/>
                          <a:cs typeface="Arial" panose="020B0604020202020204" pitchFamily="34" charset="0"/>
                        </a:rPr>
                        <a:t>δ</a:t>
                      </a:r>
                      <a:r>
                        <a:rPr lang="cs-CZ" altLang="en-US" sz="1800" b="0" baseline="-25000" dirty="0">
                          <a:latin typeface="Arial" panose="020B0604020202020204" pitchFamily="34" charset="0"/>
                          <a:ea typeface="ＭＳ Ｐゴシック" charset="-128"/>
                          <a:cs typeface="Arial" panose="020B0604020202020204" pitchFamily="34" charset="0"/>
                        </a:rPr>
                        <a:t>S</a:t>
                      </a:r>
                      <a:r>
                        <a:rPr lang="cs-CZ" altLang="en-US" sz="1800" b="0" dirty="0">
                          <a:latin typeface="Arial" panose="020B0604020202020204" pitchFamily="34" charset="0"/>
                          <a:ea typeface="ＭＳ Ｐゴシック" charset="-128"/>
                          <a:cs typeface="Arial" panose="020B0604020202020204" pitchFamily="34" charset="0"/>
                        </a:rPr>
                        <a:t> – systematická chyba, měření je touto chybou zatíženo neustále. Má stále stejnou velikost a smysl. Dá se korigovat</a:t>
                      </a:r>
                      <a:r>
                        <a:rPr lang="en-GB" altLang="en-US" sz="1800" b="0" dirty="0">
                          <a:latin typeface="Arial" panose="020B0604020202020204" pitchFamily="34" charset="0"/>
                          <a:ea typeface="ＭＳ Ｐゴシック" charset="-128"/>
                          <a:cs typeface="Arial" panose="020B0604020202020204" pitchFamily="34" charset="0"/>
                        </a:rPr>
                        <a:t>. J</a:t>
                      </a:r>
                      <a:r>
                        <a:rPr lang="cs-CZ" altLang="en-US" sz="1800" b="0" dirty="0">
                          <a:latin typeface="Arial" panose="020B0604020202020204" pitchFamily="34" charset="0"/>
                          <a:ea typeface="ＭＳ Ｐゴシック" charset="-128"/>
                          <a:cs typeface="Arial" panose="020B0604020202020204" pitchFamily="34" charset="0"/>
                        </a:rPr>
                        <a:t>e způsobena použitím nevhodné nebo</a:t>
                      </a:r>
                      <a:r>
                        <a:rPr lang="en-GB" altLang="en-US" sz="1800" b="0" dirty="0">
                          <a:latin typeface="Arial" panose="020B0604020202020204" pitchFamily="34" charset="0"/>
                          <a:ea typeface="ＭＳ Ｐゴシック" charset="-128"/>
                          <a:cs typeface="Arial" panose="020B0604020202020204" pitchFamily="34" charset="0"/>
                        </a:rPr>
                        <a:t> </a:t>
                      </a:r>
                      <a:r>
                        <a:rPr lang="cs-CZ" altLang="en-US" sz="1800" b="0" dirty="0">
                          <a:latin typeface="Arial" panose="020B0604020202020204" pitchFamily="34" charset="0"/>
                          <a:ea typeface="ＭＳ Ｐゴシック" charset="-128"/>
                          <a:cs typeface="Arial" panose="020B0604020202020204" pitchFamily="34" charset="0"/>
                        </a:rPr>
                        <a:t>méně vhodné měřicí metody, nepřesným měřidlem či měřicím přístrojem, případně osobou pozorovatele</a:t>
                      </a:r>
                    </a:p>
                    <a:p>
                      <a:pPr algn="just" eaLnBrk="1" fontAlgn="auto" hangingPunct="1">
                        <a:lnSpc>
                          <a:spcPct val="80000"/>
                        </a:lnSpc>
                        <a:spcAft>
                          <a:spcPts val="0"/>
                        </a:spcAft>
                        <a:buFontTx/>
                        <a:buNone/>
                        <a:defRPr/>
                      </a:pPr>
                      <a:endParaRPr lang="cs-CZ" altLang="en-US" sz="1800" b="0" dirty="0">
                        <a:latin typeface="Arial" panose="020B0604020202020204" pitchFamily="34" charset="0"/>
                        <a:ea typeface="ＭＳ Ｐゴシック" charset="-128"/>
                        <a:cs typeface="Arial" panose="020B0604020202020204" pitchFamily="34" charset="0"/>
                      </a:endParaRPr>
                    </a:p>
                    <a:p>
                      <a:pPr algn="just" eaLnBrk="1" fontAlgn="auto" hangingPunct="1">
                        <a:lnSpc>
                          <a:spcPct val="80000"/>
                        </a:lnSpc>
                        <a:spcAft>
                          <a:spcPts val="0"/>
                        </a:spcAft>
                        <a:buFontTx/>
                        <a:buNone/>
                        <a:defRPr/>
                      </a:pPr>
                      <a:r>
                        <a:rPr lang="el-GR" altLang="en-US" sz="1800" b="0" dirty="0">
                          <a:latin typeface="Arial" panose="020B0604020202020204" pitchFamily="34" charset="0"/>
                          <a:ea typeface="ＭＳ Ｐゴシック" charset="-128"/>
                          <a:cs typeface="Arial" panose="020B0604020202020204" pitchFamily="34" charset="0"/>
                        </a:rPr>
                        <a:t>δ</a:t>
                      </a:r>
                      <a:r>
                        <a:rPr lang="cs-CZ" altLang="en-US" sz="1800" b="0" baseline="-25000" dirty="0">
                          <a:latin typeface="Arial" panose="020B0604020202020204" pitchFamily="34" charset="0"/>
                          <a:ea typeface="ＭＳ Ｐゴシック" charset="-128"/>
                          <a:cs typeface="Arial" panose="020B0604020202020204" pitchFamily="34" charset="0"/>
                        </a:rPr>
                        <a:t>N</a:t>
                      </a:r>
                      <a:r>
                        <a:rPr lang="cs-CZ" altLang="en-US" sz="1800" b="0" dirty="0">
                          <a:latin typeface="Arial" panose="020B0604020202020204" pitchFamily="34" charset="0"/>
                          <a:ea typeface="ＭＳ Ｐゴシック" charset="-128"/>
                          <a:cs typeface="Arial" panose="020B0604020202020204" pitchFamily="34" charset="0"/>
                        </a:rPr>
                        <a:t> – náhodná chyba, náhodné vlivy mohou vzniknout během měření. Mají v průběhu měření proměnlivou velikost i smysl. Nelze je jednoduše korigovat. Je nutno použít statistické metody</a:t>
                      </a: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txBody>
                  <a:tcPr marL="91432" marR="91432" marT="45724" marB="45724"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Zástupný symbol pro zápatí 3">
            <a:extLst>
              <a:ext uri="{FF2B5EF4-FFF2-40B4-BE49-F238E27FC236}">
                <a16:creationId xmlns:a16="http://schemas.microsoft.com/office/drawing/2014/main" id="{0210FC0A-A5A2-9098-7596-A54499E3C9BD}"/>
              </a:ext>
            </a:extLst>
          </p:cNvPr>
          <p:cNvSpPr>
            <a:spLocks noGrp="1"/>
          </p:cNvSpPr>
          <p:nvPr>
            <p:ph type="ftr" sz="quarter" idx="11"/>
          </p:nvPr>
        </p:nvSpPr>
        <p:spPr/>
        <p:txBody>
          <a:bodyPr/>
          <a:lstStyle/>
          <a:p>
            <a:pPr>
              <a:defRPr/>
            </a:pPr>
            <a:endParaRPr lang="cs-CZ"/>
          </a:p>
        </p:txBody>
      </p:sp>
      <p:sp>
        <p:nvSpPr>
          <p:cNvPr id="5" name="Zástupný symbol pro číslo snímku 4">
            <a:extLst>
              <a:ext uri="{FF2B5EF4-FFF2-40B4-BE49-F238E27FC236}">
                <a16:creationId xmlns:a16="http://schemas.microsoft.com/office/drawing/2014/main" id="{FA11F841-BDCF-55CC-F4A5-1D8406316234}"/>
              </a:ext>
            </a:extLst>
          </p:cNvPr>
          <p:cNvSpPr>
            <a:spLocks noGrp="1"/>
          </p:cNvSpPr>
          <p:nvPr>
            <p:ph type="sldNum" sz="quarter" idx="12"/>
          </p:nvPr>
        </p:nvSpPr>
        <p:spPr/>
        <p:txBody>
          <a:bodyPr/>
          <a:lstStyle/>
          <a:p>
            <a:pPr>
              <a:defRPr/>
            </a:pPr>
            <a:fld id="{64D75D6E-54D9-DE4A-8D7A-56A7DD858221}" type="slidenum">
              <a:rPr lang="cs-CZ" altLang="en-US" smtClean="0"/>
              <a:pPr>
                <a:defRPr/>
              </a:pPr>
              <a:t>3</a:t>
            </a:fld>
            <a:endParaRPr lang="cs-CZ" altLang="en-US"/>
          </a:p>
        </p:txBody>
      </p:sp>
      <p:pic>
        <p:nvPicPr>
          <p:cNvPr id="6" name="Picture 3">
            <a:extLst>
              <a:ext uri="{FF2B5EF4-FFF2-40B4-BE49-F238E27FC236}">
                <a16:creationId xmlns:a16="http://schemas.microsoft.com/office/drawing/2014/main" id="{019572BA-CE7D-4798-46D7-A9507B3D70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8785" y="428724"/>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64" name="Group 20">
            <a:extLst>
              <a:ext uri="{FF2B5EF4-FFF2-40B4-BE49-F238E27FC236}">
                <a16:creationId xmlns:a16="http://schemas.microsoft.com/office/drawing/2014/main" id="{F6BF06F4-246B-2E92-EB60-581F6ABD219E}"/>
              </a:ext>
            </a:extLst>
          </p:cNvPr>
          <p:cNvGraphicFramePr>
            <a:graphicFrameLocks noGrp="1"/>
          </p:cNvGraphicFramePr>
          <p:nvPr>
            <p:extLst>
              <p:ext uri="{D42A27DB-BD31-4B8C-83A1-F6EECF244321}">
                <p14:modId xmlns:p14="http://schemas.microsoft.com/office/powerpoint/2010/main" val="3687133131"/>
              </p:ext>
            </p:extLst>
          </p:nvPr>
        </p:nvGraphicFramePr>
        <p:xfrm>
          <a:off x="755650" y="836712"/>
          <a:ext cx="7632700" cy="8594768"/>
        </p:xfrm>
        <a:graphic>
          <a:graphicData uri="http://schemas.openxmlformats.org/drawingml/2006/table">
            <a:tbl>
              <a:tblPr/>
              <a:tblGrid>
                <a:gridCol w="7632700">
                  <a:extLst>
                    <a:ext uri="{9D8B030D-6E8A-4147-A177-3AD203B41FA5}">
                      <a16:colId xmlns:a16="http://schemas.microsoft.com/office/drawing/2014/main" val="20000"/>
                    </a:ext>
                  </a:extLst>
                </a:gridCol>
              </a:tblGrid>
              <a:tr h="640029">
                <a:tc>
                  <a:txBody>
                    <a:bodyPr/>
                    <a:lstStyle>
                      <a:lvl1pPr eaLnBrk="0" hangingPunct="0">
                        <a:spcBef>
                          <a:spcPct val="20000"/>
                        </a:spcBef>
                        <a:buClr>
                          <a:schemeClr val="accent1"/>
                        </a:buClr>
                        <a:buFont typeface="Arial" charset="0"/>
                        <a:defRPr sz="2000">
                          <a:solidFill>
                            <a:schemeClr val="tx1"/>
                          </a:solidFill>
                          <a:latin typeface="Calibri" charset="0"/>
                          <a:ea typeface="ＭＳ Ｐゴシック" charset="-128"/>
                        </a:defRPr>
                      </a:lvl1pPr>
                      <a:lvl2pPr marL="742950" indent="-285750" eaLnBrk="0" hangingPunct="0">
                        <a:spcBef>
                          <a:spcPct val="20000"/>
                        </a:spcBef>
                        <a:buClr>
                          <a:schemeClr val="accent2"/>
                        </a:buClr>
                        <a:buFont typeface="Arial" charset="0"/>
                        <a:defRPr>
                          <a:solidFill>
                            <a:schemeClr val="tx1"/>
                          </a:solidFill>
                          <a:latin typeface="Calibri" charset="0"/>
                          <a:ea typeface="ＭＳ Ｐゴシック" charset="-128"/>
                        </a:defRPr>
                      </a:lvl2pPr>
                      <a:lvl3pPr marL="1143000" indent="-228600" eaLnBrk="0" hangingPunct="0">
                        <a:spcBef>
                          <a:spcPct val="20000"/>
                        </a:spcBef>
                        <a:buClr>
                          <a:srgbClr val="D2CB6C"/>
                        </a:buClr>
                        <a:buFont typeface="Arial" charset="0"/>
                        <a:defRPr sz="1600">
                          <a:solidFill>
                            <a:schemeClr val="tx1"/>
                          </a:solidFill>
                          <a:latin typeface="Calibri" charset="0"/>
                          <a:ea typeface="ＭＳ Ｐゴシック" charset="-128"/>
                        </a:defRPr>
                      </a:lvl3pPr>
                      <a:lvl4pPr marL="1600200" indent="-228600" eaLnBrk="0" hangingPunct="0">
                        <a:spcBef>
                          <a:spcPct val="20000"/>
                        </a:spcBef>
                        <a:buClr>
                          <a:srgbClr val="95A39D"/>
                        </a:buClr>
                        <a:buFont typeface="Arial" charset="0"/>
                        <a:defRPr sz="1400">
                          <a:solidFill>
                            <a:schemeClr val="tx1"/>
                          </a:solidFill>
                          <a:latin typeface="Calibri" charset="0"/>
                          <a:ea typeface="ＭＳ Ｐゴシック" charset="-128"/>
                        </a:defRPr>
                      </a:lvl4pPr>
                      <a:lvl5pPr marL="2057400" indent="-228600" eaLnBrk="0" hangingPunct="0">
                        <a:spcBef>
                          <a:spcPct val="20000"/>
                        </a:spcBef>
                        <a:buClr>
                          <a:srgbClr val="C89F5D"/>
                        </a:buClr>
                        <a:buFont typeface="Arial" charset="0"/>
                        <a:defRPr sz="1200">
                          <a:solidFill>
                            <a:schemeClr val="tx1"/>
                          </a:solidFill>
                          <a:latin typeface="Calibri" charset="0"/>
                          <a:ea typeface="ＭＳ Ｐゴシック" charset="-128"/>
                        </a:defRPr>
                      </a:lvl5pPr>
                      <a:lvl6pPr marL="25146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6pPr>
                      <a:lvl7pPr marL="29718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7pPr>
                      <a:lvl8pPr marL="34290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8pPr>
                      <a:lvl9pPr marL="38862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cs-CZ" altLang="en-US" sz="2800" b="1"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cs-CZ" altLang="en-US" sz="2800" b="1"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Zdroje chyb</a:t>
                      </a:r>
                      <a:endParaRPr kumimoji="0" lang="cs-CZ" altLang="en-US" sz="2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txBody>
                  <a:tcPr marL="91432" marR="91432" marT="45716" marB="45716"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7649896">
                <a:tc>
                  <a:txBody>
                    <a:bodyPr/>
                    <a:lstStyle>
                      <a:lvl1pPr eaLnBrk="0" hangingPunct="0">
                        <a:spcBef>
                          <a:spcPct val="20000"/>
                        </a:spcBef>
                        <a:buClr>
                          <a:schemeClr val="accent1"/>
                        </a:buClr>
                        <a:buFont typeface="Arial" charset="0"/>
                        <a:defRPr sz="2000">
                          <a:solidFill>
                            <a:schemeClr val="tx1"/>
                          </a:solidFill>
                          <a:latin typeface="Calibri" charset="0"/>
                          <a:ea typeface="ＭＳ Ｐゴシック" charset="-128"/>
                        </a:defRPr>
                      </a:lvl1pPr>
                      <a:lvl2pPr marL="742950" indent="-285750" eaLnBrk="0" hangingPunct="0">
                        <a:spcBef>
                          <a:spcPct val="20000"/>
                        </a:spcBef>
                        <a:buClr>
                          <a:schemeClr val="accent2"/>
                        </a:buClr>
                        <a:buFont typeface="Arial" charset="0"/>
                        <a:defRPr>
                          <a:solidFill>
                            <a:schemeClr val="tx1"/>
                          </a:solidFill>
                          <a:latin typeface="Calibri" charset="0"/>
                          <a:ea typeface="ＭＳ Ｐゴシック" charset="-128"/>
                        </a:defRPr>
                      </a:lvl2pPr>
                      <a:lvl3pPr marL="1143000" indent="-228600" eaLnBrk="0" hangingPunct="0">
                        <a:spcBef>
                          <a:spcPct val="20000"/>
                        </a:spcBef>
                        <a:buClr>
                          <a:srgbClr val="D2CB6C"/>
                        </a:buClr>
                        <a:buFont typeface="Arial" charset="0"/>
                        <a:defRPr sz="1600">
                          <a:solidFill>
                            <a:schemeClr val="tx1"/>
                          </a:solidFill>
                          <a:latin typeface="Calibri" charset="0"/>
                          <a:ea typeface="ＭＳ Ｐゴシック" charset="-128"/>
                        </a:defRPr>
                      </a:lvl3pPr>
                      <a:lvl4pPr marL="1600200" indent="-228600" eaLnBrk="0" hangingPunct="0">
                        <a:spcBef>
                          <a:spcPct val="20000"/>
                        </a:spcBef>
                        <a:buClr>
                          <a:srgbClr val="95A39D"/>
                        </a:buClr>
                        <a:buFont typeface="Arial" charset="0"/>
                        <a:defRPr sz="1400">
                          <a:solidFill>
                            <a:schemeClr val="tx1"/>
                          </a:solidFill>
                          <a:latin typeface="Calibri" charset="0"/>
                          <a:ea typeface="ＭＳ Ｐゴシック" charset="-128"/>
                        </a:defRPr>
                      </a:lvl4pPr>
                      <a:lvl5pPr marL="2057400" indent="-228600" eaLnBrk="0" hangingPunct="0">
                        <a:spcBef>
                          <a:spcPct val="20000"/>
                        </a:spcBef>
                        <a:buClr>
                          <a:srgbClr val="C89F5D"/>
                        </a:buClr>
                        <a:buFont typeface="Arial" charset="0"/>
                        <a:defRPr sz="1200">
                          <a:solidFill>
                            <a:schemeClr val="tx1"/>
                          </a:solidFill>
                          <a:latin typeface="Calibri" charset="0"/>
                          <a:ea typeface="ＭＳ Ｐゴシック" charset="-128"/>
                        </a:defRPr>
                      </a:lvl5pPr>
                      <a:lvl6pPr marL="25146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6pPr>
                      <a:lvl7pPr marL="29718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7pPr>
                      <a:lvl8pPr marL="34290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8pPr>
                      <a:lvl9pPr marL="38862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9pPr>
                    </a:lstStyle>
                    <a:p>
                      <a:pPr eaLnBrk="1" fontAlgn="auto" hangingPunct="1">
                        <a:lnSpc>
                          <a:spcPct val="80000"/>
                        </a:lnSpc>
                        <a:spcAft>
                          <a:spcPts val="0"/>
                        </a:spcAft>
                        <a:buClr>
                          <a:schemeClr val="tx1"/>
                        </a:buClr>
                        <a:buFontTx/>
                        <a:buNone/>
                        <a:defRPr/>
                      </a:pPr>
                      <a:endParaRPr lang="cs-CZ" altLang="en-US" sz="1800" b="1" dirty="0">
                        <a:latin typeface="Arial" panose="020B0604020202020204" pitchFamily="34" charset="0"/>
                        <a:ea typeface="ＭＳ Ｐゴシック" charset="-128"/>
                        <a:cs typeface="Arial" panose="020B0604020202020204" pitchFamily="34" charset="0"/>
                      </a:endParaRPr>
                    </a:p>
                    <a:p>
                      <a:pPr marL="342900" indent="-342900" algn="just" eaLnBrk="1" fontAlgn="auto" hangingPunct="1">
                        <a:lnSpc>
                          <a:spcPct val="80000"/>
                        </a:lnSpc>
                        <a:spcAft>
                          <a:spcPts val="0"/>
                        </a:spcAft>
                        <a:buClr>
                          <a:schemeClr val="tx1"/>
                        </a:buClr>
                        <a:buFont typeface="Arial" panose="020B0604020202020204" pitchFamily="34" charset="0"/>
                        <a:buChar char="•"/>
                        <a:defRPr/>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Nastavovací etalon</a:t>
                      </a:r>
                    </a:p>
                    <a:p>
                      <a:pPr marL="342900" indent="-342900" algn="just" eaLnBrk="1" fontAlgn="auto" hangingPunct="1">
                        <a:lnSpc>
                          <a:spcPct val="80000"/>
                        </a:lnSpc>
                        <a:spcAft>
                          <a:spcPts val="0"/>
                        </a:spcAft>
                        <a:buClr>
                          <a:schemeClr val="tx1"/>
                        </a:buClr>
                        <a:buFont typeface="Arial" panose="020B0604020202020204" pitchFamily="34" charset="0"/>
                        <a:buChar char="•"/>
                        <a:defRPr/>
                      </a:pPr>
                      <a:endPar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342900" indent="-342900" algn="just" eaLnBrk="1" fontAlgn="auto" hangingPunct="1">
                        <a:lnSpc>
                          <a:spcPct val="80000"/>
                        </a:lnSpc>
                        <a:spcAft>
                          <a:spcPts val="0"/>
                        </a:spcAft>
                        <a:buClr>
                          <a:schemeClr val="tx1"/>
                        </a:buClr>
                        <a:buFont typeface="Arial" panose="020B0604020202020204" pitchFamily="34" charset="0"/>
                        <a:buChar char="•"/>
                        <a:defRPr/>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Použité měřidlo</a:t>
                      </a:r>
                    </a:p>
                    <a:p>
                      <a:pPr marL="342900" indent="-342900" algn="just" eaLnBrk="1" fontAlgn="auto" hangingPunct="1">
                        <a:lnSpc>
                          <a:spcPct val="80000"/>
                        </a:lnSpc>
                        <a:spcAft>
                          <a:spcPts val="0"/>
                        </a:spcAft>
                        <a:buClr>
                          <a:schemeClr val="tx1"/>
                        </a:buClr>
                        <a:buFont typeface="Arial" panose="020B0604020202020204" pitchFamily="34" charset="0"/>
                        <a:buChar char="•"/>
                        <a:defRPr/>
                      </a:pPr>
                      <a:endPar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342900" indent="-342900" algn="just" eaLnBrk="1" fontAlgn="auto" hangingPunct="1">
                        <a:lnSpc>
                          <a:spcPct val="80000"/>
                        </a:lnSpc>
                        <a:spcAft>
                          <a:spcPts val="0"/>
                        </a:spcAft>
                        <a:buClr>
                          <a:schemeClr val="tx1"/>
                        </a:buClr>
                        <a:buFont typeface="Arial" panose="020B0604020202020204" pitchFamily="34" charset="0"/>
                        <a:buChar char="•"/>
                        <a:defRPr/>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Metoda</a:t>
                      </a:r>
                    </a:p>
                    <a:p>
                      <a:pPr marL="342900" indent="-342900" algn="just" eaLnBrk="1" fontAlgn="auto" hangingPunct="1">
                        <a:lnSpc>
                          <a:spcPct val="80000"/>
                        </a:lnSpc>
                        <a:spcAft>
                          <a:spcPts val="0"/>
                        </a:spcAft>
                        <a:buClr>
                          <a:schemeClr val="tx1"/>
                        </a:buClr>
                        <a:buFont typeface="Arial" panose="020B0604020202020204" pitchFamily="34" charset="0"/>
                        <a:buChar char="•"/>
                        <a:defRPr/>
                      </a:pPr>
                      <a:endPar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342900" indent="-342900" algn="just" eaLnBrk="1" fontAlgn="auto" hangingPunct="1">
                        <a:lnSpc>
                          <a:spcPct val="80000"/>
                        </a:lnSpc>
                        <a:spcAft>
                          <a:spcPts val="0"/>
                        </a:spcAft>
                        <a:buClr>
                          <a:schemeClr val="tx1"/>
                        </a:buClr>
                        <a:buFont typeface="Arial" panose="020B0604020202020204" pitchFamily="34" charset="0"/>
                        <a:buChar char="•"/>
                        <a:defRPr/>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Pracovník</a:t>
                      </a:r>
                    </a:p>
                    <a:p>
                      <a:pPr marL="342900" indent="-342900" algn="just" eaLnBrk="1" fontAlgn="auto" hangingPunct="1">
                        <a:lnSpc>
                          <a:spcPct val="80000"/>
                        </a:lnSpc>
                        <a:spcAft>
                          <a:spcPts val="0"/>
                        </a:spcAft>
                        <a:buClr>
                          <a:schemeClr val="tx1"/>
                        </a:buClr>
                        <a:buFont typeface="Arial" panose="020B0604020202020204" pitchFamily="34" charset="0"/>
                        <a:buChar char="•"/>
                        <a:defRPr/>
                      </a:pPr>
                      <a:endPar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342900" indent="-342900" algn="just" eaLnBrk="1" fontAlgn="auto" hangingPunct="1">
                        <a:lnSpc>
                          <a:spcPct val="80000"/>
                        </a:lnSpc>
                        <a:spcAft>
                          <a:spcPts val="0"/>
                        </a:spcAft>
                        <a:buClr>
                          <a:schemeClr val="tx1"/>
                        </a:buClr>
                        <a:buFont typeface="Arial" panose="020B0604020202020204" pitchFamily="34" charset="0"/>
                        <a:buChar char="•"/>
                        <a:defRPr/>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Okolní prostředí</a:t>
                      </a: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txBody>
                  <a:tcPr marL="91432" marR="91432" marT="45716" marB="45716"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bl>
          </a:graphicData>
        </a:graphic>
      </p:graphicFrame>
      <p:pic>
        <p:nvPicPr>
          <p:cNvPr id="28676" name="Picture 2" descr="Operátor výroby: profese, kterou teď firmy hodně potřebují - Prace.cz">
            <a:extLst>
              <a:ext uri="{FF2B5EF4-FFF2-40B4-BE49-F238E27FC236}">
                <a16:creationId xmlns:a16="http://schemas.microsoft.com/office/drawing/2014/main" id="{7501A232-725B-EB9B-5BAA-A0FB46047F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6100" y="1773238"/>
            <a:ext cx="4468813" cy="298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zápatí 3">
            <a:extLst>
              <a:ext uri="{FF2B5EF4-FFF2-40B4-BE49-F238E27FC236}">
                <a16:creationId xmlns:a16="http://schemas.microsoft.com/office/drawing/2014/main" id="{C9424D8B-DDBC-14C1-20F2-69F598D87E74}"/>
              </a:ext>
            </a:extLst>
          </p:cNvPr>
          <p:cNvSpPr>
            <a:spLocks noGrp="1"/>
          </p:cNvSpPr>
          <p:nvPr>
            <p:ph type="ftr" sz="quarter" idx="11"/>
          </p:nvPr>
        </p:nvSpPr>
        <p:spPr/>
        <p:txBody>
          <a:bodyPr/>
          <a:lstStyle/>
          <a:p>
            <a:pPr>
              <a:defRPr/>
            </a:pPr>
            <a:endParaRPr lang="cs-CZ"/>
          </a:p>
        </p:txBody>
      </p:sp>
      <p:sp>
        <p:nvSpPr>
          <p:cNvPr id="5" name="Zástupný symbol pro číslo snímku 4">
            <a:extLst>
              <a:ext uri="{FF2B5EF4-FFF2-40B4-BE49-F238E27FC236}">
                <a16:creationId xmlns:a16="http://schemas.microsoft.com/office/drawing/2014/main" id="{A0D2A07D-A5C4-B58D-600E-418CC6D8D27C}"/>
              </a:ext>
            </a:extLst>
          </p:cNvPr>
          <p:cNvSpPr>
            <a:spLocks noGrp="1"/>
          </p:cNvSpPr>
          <p:nvPr>
            <p:ph type="sldNum" sz="quarter" idx="12"/>
          </p:nvPr>
        </p:nvSpPr>
        <p:spPr/>
        <p:txBody>
          <a:bodyPr/>
          <a:lstStyle/>
          <a:p>
            <a:pPr>
              <a:defRPr/>
            </a:pPr>
            <a:fld id="{64D75D6E-54D9-DE4A-8D7A-56A7DD858221}" type="slidenum">
              <a:rPr lang="cs-CZ" altLang="en-US" smtClean="0"/>
              <a:pPr>
                <a:defRPr/>
              </a:pPr>
              <a:t>4</a:t>
            </a:fld>
            <a:endParaRPr lang="cs-CZ" altLang="en-US"/>
          </a:p>
        </p:txBody>
      </p:sp>
      <p:pic>
        <p:nvPicPr>
          <p:cNvPr id="6" name="Picture 3">
            <a:extLst>
              <a:ext uri="{FF2B5EF4-FFF2-40B4-BE49-F238E27FC236}">
                <a16:creationId xmlns:a16="http://schemas.microsoft.com/office/drawing/2014/main" id="{EAB0595E-57E6-908D-7405-D99D850059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64" name="Group 20">
            <a:extLst>
              <a:ext uri="{FF2B5EF4-FFF2-40B4-BE49-F238E27FC236}">
                <a16:creationId xmlns:a16="http://schemas.microsoft.com/office/drawing/2014/main" id="{2A9B4873-3341-6C60-5E87-519F05E1136B}"/>
              </a:ext>
            </a:extLst>
          </p:cNvPr>
          <p:cNvGraphicFramePr>
            <a:graphicFrameLocks noGrp="1"/>
          </p:cNvGraphicFramePr>
          <p:nvPr>
            <p:extLst>
              <p:ext uri="{D42A27DB-BD31-4B8C-83A1-F6EECF244321}">
                <p14:modId xmlns:p14="http://schemas.microsoft.com/office/powerpoint/2010/main" val="3001576122"/>
              </p:ext>
            </p:extLst>
          </p:nvPr>
        </p:nvGraphicFramePr>
        <p:xfrm>
          <a:off x="827584" y="836712"/>
          <a:ext cx="7632700" cy="7680372"/>
        </p:xfrm>
        <a:graphic>
          <a:graphicData uri="http://schemas.openxmlformats.org/drawingml/2006/table">
            <a:tbl>
              <a:tblPr/>
              <a:tblGrid>
                <a:gridCol w="7632700">
                  <a:extLst>
                    <a:ext uri="{9D8B030D-6E8A-4147-A177-3AD203B41FA5}">
                      <a16:colId xmlns:a16="http://schemas.microsoft.com/office/drawing/2014/main" val="20000"/>
                    </a:ext>
                  </a:extLst>
                </a:gridCol>
              </a:tblGrid>
              <a:tr h="640023">
                <a:tc>
                  <a:txBody>
                    <a:bodyPr/>
                    <a:lstStyle>
                      <a:lvl1pPr eaLnBrk="0" hangingPunct="0">
                        <a:spcBef>
                          <a:spcPct val="20000"/>
                        </a:spcBef>
                        <a:buClr>
                          <a:schemeClr val="accent1"/>
                        </a:buClr>
                        <a:buFont typeface="Arial" charset="0"/>
                        <a:defRPr sz="2000">
                          <a:solidFill>
                            <a:schemeClr val="tx1"/>
                          </a:solidFill>
                          <a:latin typeface="Calibri" charset="0"/>
                          <a:ea typeface="ＭＳ Ｐゴシック" charset="-128"/>
                        </a:defRPr>
                      </a:lvl1pPr>
                      <a:lvl2pPr marL="742950" indent="-285750" eaLnBrk="0" hangingPunct="0">
                        <a:spcBef>
                          <a:spcPct val="20000"/>
                        </a:spcBef>
                        <a:buClr>
                          <a:schemeClr val="accent2"/>
                        </a:buClr>
                        <a:buFont typeface="Arial" charset="0"/>
                        <a:defRPr>
                          <a:solidFill>
                            <a:schemeClr val="tx1"/>
                          </a:solidFill>
                          <a:latin typeface="Calibri" charset="0"/>
                          <a:ea typeface="ＭＳ Ｐゴシック" charset="-128"/>
                        </a:defRPr>
                      </a:lvl2pPr>
                      <a:lvl3pPr marL="1143000" indent="-228600" eaLnBrk="0" hangingPunct="0">
                        <a:spcBef>
                          <a:spcPct val="20000"/>
                        </a:spcBef>
                        <a:buClr>
                          <a:srgbClr val="D2CB6C"/>
                        </a:buClr>
                        <a:buFont typeface="Arial" charset="0"/>
                        <a:defRPr sz="1600">
                          <a:solidFill>
                            <a:schemeClr val="tx1"/>
                          </a:solidFill>
                          <a:latin typeface="Calibri" charset="0"/>
                          <a:ea typeface="ＭＳ Ｐゴシック" charset="-128"/>
                        </a:defRPr>
                      </a:lvl3pPr>
                      <a:lvl4pPr marL="1600200" indent="-228600" eaLnBrk="0" hangingPunct="0">
                        <a:spcBef>
                          <a:spcPct val="20000"/>
                        </a:spcBef>
                        <a:buClr>
                          <a:srgbClr val="95A39D"/>
                        </a:buClr>
                        <a:buFont typeface="Arial" charset="0"/>
                        <a:defRPr sz="1400">
                          <a:solidFill>
                            <a:schemeClr val="tx1"/>
                          </a:solidFill>
                          <a:latin typeface="Calibri" charset="0"/>
                          <a:ea typeface="ＭＳ Ｐゴシック" charset="-128"/>
                        </a:defRPr>
                      </a:lvl4pPr>
                      <a:lvl5pPr marL="2057400" indent="-228600" eaLnBrk="0" hangingPunct="0">
                        <a:spcBef>
                          <a:spcPct val="20000"/>
                        </a:spcBef>
                        <a:buClr>
                          <a:srgbClr val="C89F5D"/>
                        </a:buClr>
                        <a:buFont typeface="Arial" charset="0"/>
                        <a:defRPr sz="1200">
                          <a:solidFill>
                            <a:schemeClr val="tx1"/>
                          </a:solidFill>
                          <a:latin typeface="Calibri" charset="0"/>
                          <a:ea typeface="ＭＳ Ｐゴシック" charset="-128"/>
                        </a:defRPr>
                      </a:lvl5pPr>
                      <a:lvl6pPr marL="25146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6pPr>
                      <a:lvl7pPr marL="29718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7pPr>
                      <a:lvl8pPr marL="34290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8pPr>
                      <a:lvl9pPr marL="38862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cs-CZ" altLang="en-US" sz="2800" b="1"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cs-CZ" altLang="en-US" sz="2800" b="1"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Etalon</a:t>
                      </a:r>
                      <a:endParaRPr kumimoji="0" lang="cs-CZ" altLang="en-US" sz="2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txBody>
                  <a:tcPr marL="91432" marR="91432" marT="45715" marB="45715"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6735502">
                <a:tc>
                  <a:txBody>
                    <a:bodyPr/>
                    <a:lstStyle>
                      <a:lvl1pPr eaLnBrk="0" hangingPunct="0">
                        <a:spcBef>
                          <a:spcPct val="20000"/>
                        </a:spcBef>
                        <a:buClr>
                          <a:schemeClr val="accent1"/>
                        </a:buClr>
                        <a:buFont typeface="Arial" charset="0"/>
                        <a:defRPr sz="2000">
                          <a:solidFill>
                            <a:schemeClr val="tx1"/>
                          </a:solidFill>
                          <a:latin typeface="Calibri" charset="0"/>
                          <a:ea typeface="ＭＳ Ｐゴシック" charset="-128"/>
                        </a:defRPr>
                      </a:lvl1pPr>
                      <a:lvl2pPr marL="742950" indent="-285750" eaLnBrk="0" hangingPunct="0">
                        <a:spcBef>
                          <a:spcPct val="20000"/>
                        </a:spcBef>
                        <a:buClr>
                          <a:schemeClr val="accent2"/>
                        </a:buClr>
                        <a:buFont typeface="Arial" charset="0"/>
                        <a:defRPr>
                          <a:solidFill>
                            <a:schemeClr val="tx1"/>
                          </a:solidFill>
                          <a:latin typeface="Calibri" charset="0"/>
                          <a:ea typeface="ＭＳ Ｐゴシック" charset="-128"/>
                        </a:defRPr>
                      </a:lvl2pPr>
                      <a:lvl3pPr marL="1143000" indent="-228600" eaLnBrk="0" hangingPunct="0">
                        <a:spcBef>
                          <a:spcPct val="20000"/>
                        </a:spcBef>
                        <a:buClr>
                          <a:srgbClr val="D2CB6C"/>
                        </a:buClr>
                        <a:buFont typeface="Arial" charset="0"/>
                        <a:defRPr sz="1600">
                          <a:solidFill>
                            <a:schemeClr val="tx1"/>
                          </a:solidFill>
                          <a:latin typeface="Calibri" charset="0"/>
                          <a:ea typeface="ＭＳ Ｐゴシック" charset="-128"/>
                        </a:defRPr>
                      </a:lvl3pPr>
                      <a:lvl4pPr marL="1600200" indent="-228600" eaLnBrk="0" hangingPunct="0">
                        <a:spcBef>
                          <a:spcPct val="20000"/>
                        </a:spcBef>
                        <a:buClr>
                          <a:srgbClr val="95A39D"/>
                        </a:buClr>
                        <a:buFont typeface="Arial" charset="0"/>
                        <a:defRPr sz="1400">
                          <a:solidFill>
                            <a:schemeClr val="tx1"/>
                          </a:solidFill>
                          <a:latin typeface="Calibri" charset="0"/>
                          <a:ea typeface="ＭＳ Ｐゴシック" charset="-128"/>
                        </a:defRPr>
                      </a:lvl4pPr>
                      <a:lvl5pPr marL="2057400" indent="-228600" eaLnBrk="0" hangingPunct="0">
                        <a:spcBef>
                          <a:spcPct val="20000"/>
                        </a:spcBef>
                        <a:buClr>
                          <a:srgbClr val="C89F5D"/>
                        </a:buClr>
                        <a:buFont typeface="Arial" charset="0"/>
                        <a:defRPr sz="1200">
                          <a:solidFill>
                            <a:schemeClr val="tx1"/>
                          </a:solidFill>
                          <a:latin typeface="Calibri" charset="0"/>
                          <a:ea typeface="ＭＳ Ｐゴシック" charset="-128"/>
                        </a:defRPr>
                      </a:lvl5pPr>
                      <a:lvl6pPr marL="25146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6pPr>
                      <a:lvl7pPr marL="29718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7pPr>
                      <a:lvl8pPr marL="34290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8pPr>
                      <a:lvl9pPr marL="38862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9pPr>
                    </a:lstStyle>
                    <a:p>
                      <a:pPr eaLnBrk="1" fontAlgn="auto" hangingPunct="1">
                        <a:lnSpc>
                          <a:spcPct val="80000"/>
                        </a:lnSpc>
                        <a:spcAft>
                          <a:spcPts val="0"/>
                        </a:spcAft>
                        <a:buFontTx/>
                        <a:buNone/>
                        <a:defRPr/>
                      </a:pPr>
                      <a:endParaRPr lang="cs-CZ" altLang="en-US" sz="2000" b="1" dirty="0">
                        <a:latin typeface="Arial" panose="020B0604020202020204" pitchFamily="34" charset="0"/>
                        <a:ea typeface="ＭＳ Ｐゴシック" charset="-128"/>
                        <a:cs typeface="Arial" panose="020B0604020202020204" pitchFamily="34" charset="0"/>
                      </a:endParaRPr>
                    </a:p>
                    <a:p>
                      <a:pPr marL="342900" indent="-342900" algn="just" eaLnBrk="1" fontAlgn="auto" hangingPunct="1">
                        <a:lnSpc>
                          <a:spcPct val="80000"/>
                        </a:lnSpc>
                        <a:spcAft>
                          <a:spcPts val="0"/>
                        </a:spcAft>
                        <a:buClr>
                          <a:schemeClr val="tx1"/>
                        </a:buClr>
                        <a:buFont typeface="Arial" panose="020B0604020202020204" pitchFamily="34" charset="0"/>
                        <a:buChar char="•"/>
                        <a:defRPr/>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Etalon nebo normál má konečnou přesnost</a:t>
                      </a:r>
                    </a:p>
                    <a:p>
                      <a:pPr marL="342900" indent="-342900" algn="just" eaLnBrk="1" fontAlgn="auto" hangingPunct="1">
                        <a:lnSpc>
                          <a:spcPct val="80000"/>
                        </a:lnSpc>
                        <a:spcAft>
                          <a:spcPts val="0"/>
                        </a:spcAft>
                        <a:buClr>
                          <a:schemeClr val="tx1"/>
                        </a:buClr>
                        <a:buFont typeface="Arial" panose="020B0604020202020204" pitchFamily="34" charset="0"/>
                        <a:buChar char="•"/>
                        <a:defRPr/>
                      </a:pPr>
                      <a:endPar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342900" indent="-342900" algn="just" eaLnBrk="1" fontAlgn="auto" hangingPunct="1">
                        <a:lnSpc>
                          <a:spcPct val="80000"/>
                        </a:lnSpc>
                        <a:spcAft>
                          <a:spcPts val="0"/>
                        </a:spcAft>
                        <a:buClr>
                          <a:schemeClr val="tx1"/>
                        </a:buClr>
                        <a:buFont typeface="Arial" panose="020B0604020202020204" pitchFamily="34" charset="0"/>
                        <a:buChar char="•"/>
                        <a:defRPr/>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Nevhodné použití etalony</a:t>
                      </a:r>
                    </a:p>
                    <a:p>
                      <a:pPr marL="342900" indent="-342900" algn="just" eaLnBrk="1" fontAlgn="auto" hangingPunct="1">
                        <a:lnSpc>
                          <a:spcPct val="80000"/>
                        </a:lnSpc>
                        <a:spcAft>
                          <a:spcPts val="0"/>
                        </a:spcAft>
                        <a:buClr>
                          <a:schemeClr val="tx1"/>
                        </a:buClr>
                        <a:buFont typeface="Arial" panose="020B0604020202020204" pitchFamily="34" charset="0"/>
                        <a:buChar char="•"/>
                        <a:defRPr/>
                      </a:pPr>
                      <a:endPar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342900" indent="-342900" algn="just" eaLnBrk="1" fontAlgn="auto" hangingPunct="1">
                        <a:lnSpc>
                          <a:spcPct val="80000"/>
                        </a:lnSpc>
                        <a:spcAft>
                          <a:spcPts val="0"/>
                        </a:spcAft>
                        <a:buClr>
                          <a:schemeClr val="tx1"/>
                        </a:buClr>
                        <a:buFont typeface="Arial" panose="020B0604020202020204" pitchFamily="34" charset="0"/>
                        <a:buChar char="•"/>
                        <a:defRPr/>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Opotřebovaný etalon</a:t>
                      </a:r>
                    </a:p>
                    <a:p>
                      <a:pPr marL="342900" indent="-342900" algn="just" eaLnBrk="1" fontAlgn="auto" hangingPunct="1">
                        <a:lnSpc>
                          <a:spcPct val="80000"/>
                        </a:lnSpc>
                        <a:spcAft>
                          <a:spcPts val="0"/>
                        </a:spcAft>
                        <a:buFont typeface="Arial" panose="020B0604020202020204" pitchFamily="34" charset="0"/>
                        <a:buChar char="•"/>
                        <a:defRPr/>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txBody>
                  <a:tcPr marL="91432" marR="91432" marT="45715" marB="45715"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bl>
          </a:graphicData>
        </a:graphic>
      </p:graphicFrame>
      <p:pic>
        <p:nvPicPr>
          <p:cNvPr id="29700" name="Picture 2" descr="113,376 Mistake Stock Photos, Pictures &amp;amp; Royalty-Free Images - iStock">
            <a:extLst>
              <a:ext uri="{FF2B5EF4-FFF2-40B4-BE49-F238E27FC236}">
                <a16:creationId xmlns:a16="http://schemas.microsoft.com/office/drawing/2014/main" id="{0FCE9262-9473-6AE9-DE69-99335470B4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6488" y="3573463"/>
            <a:ext cx="4391025" cy="292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zápatí 3">
            <a:extLst>
              <a:ext uri="{FF2B5EF4-FFF2-40B4-BE49-F238E27FC236}">
                <a16:creationId xmlns:a16="http://schemas.microsoft.com/office/drawing/2014/main" id="{7B2FA00B-EA82-8C27-2E6F-BAA5A73A24E3}"/>
              </a:ext>
            </a:extLst>
          </p:cNvPr>
          <p:cNvSpPr>
            <a:spLocks noGrp="1"/>
          </p:cNvSpPr>
          <p:nvPr>
            <p:ph type="ftr" sz="quarter" idx="11"/>
          </p:nvPr>
        </p:nvSpPr>
        <p:spPr/>
        <p:txBody>
          <a:bodyPr/>
          <a:lstStyle/>
          <a:p>
            <a:pPr>
              <a:defRPr/>
            </a:pPr>
            <a:endParaRPr lang="cs-CZ"/>
          </a:p>
        </p:txBody>
      </p:sp>
      <p:sp>
        <p:nvSpPr>
          <p:cNvPr id="5" name="Zástupný symbol pro číslo snímku 4">
            <a:extLst>
              <a:ext uri="{FF2B5EF4-FFF2-40B4-BE49-F238E27FC236}">
                <a16:creationId xmlns:a16="http://schemas.microsoft.com/office/drawing/2014/main" id="{74877F6E-CCEE-31BF-DD1F-D1AF30FB0840}"/>
              </a:ext>
            </a:extLst>
          </p:cNvPr>
          <p:cNvSpPr>
            <a:spLocks noGrp="1"/>
          </p:cNvSpPr>
          <p:nvPr>
            <p:ph type="sldNum" sz="quarter" idx="12"/>
          </p:nvPr>
        </p:nvSpPr>
        <p:spPr/>
        <p:txBody>
          <a:bodyPr/>
          <a:lstStyle/>
          <a:p>
            <a:pPr>
              <a:defRPr/>
            </a:pPr>
            <a:fld id="{64D75D6E-54D9-DE4A-8D7A-56A7DD858221}" type="slidenum">
              <a:rPr lang="cs-CZ" altLang="en-US" smtClean="0"/>
              <a:pPr>
                <a:defRPr/>
              </a:pPr>
              <a:t>5</a:t>
            </a:fld>
            <a:endParaRPr lang="cs-CZ" altLang="en-US"/>
          </a:p>
        </p:txBody>
      </p:sp>
      <p:pic>
        <p:nvPicPr>
          <p:cNvPr id="6" name="Picture 3">
            <a:extLst>
              <a:ext uri="{FF2B5EF4-FFF2-40B4-BE49-F238E27FC236}">
                <a16:creationId xmlns:a16="http://schemas.microsoft.com/office/drawing/2014/main" id="{BA94C611-A289-D42C-1BA9-A45CE8B6BE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64" name="Group 20">
            <a:extLst>
              <a:ext uri="{FF2B5EF4-FFF2-40B4-BE49-F238E27FC236}">
                <a16:creationId xmlns:a16="http://schemas.microsoft.com/office/drawing/2014/main" id="{5791DABE-4883-CB99-0B8D-5C3D5A172310}"/>
              </a:ext>
            </a:extLst>
          </p:cNvPr>
          <p:cNvGraphicFramePr>
            <a:graphicFrameLocks noGrp="1"/>
          </p:cNvGraphicFramePr>
          <p:nvPr>
            <p:extLst>
              <p:ext uri="{D42A27DB-BD31-4B8C-83A1-F6EECF244321}">
                <p14:modId xmlns:p14="http://schemas.microsoft.com/office/powerpoint/2010/main" val="572265892"/>
              </p:ext>
            </p:extLst>
          </p:nvPr>
        </p:nvGraphicFramePr>
        <p:xfrm>
          <a:off x="827584" y="836712"/>
          <a:ext cx="7632700" cy="8138172"/>
        </p:xfrm>
        <a:graphic>
          <a:graphicData uri="http://schemas.openxmlformats.org/drawingml/2006/table">
            <a:tbl>
              <a:tblPr/>
              <a:tblGrid>
                <a:gridCol w="7632700">
                  <a:extLst>
                    <a:ext uri="{9D8B030D-6E8A-4147-A177-3AD203B41FA5}">
                      <a16:colId xmlns:a16="http://schemas.microsoft.com/office/drawing/2014/main" val="20000"/>
                    </a:ext>
                  </a:extLst>
                </a:gridCol>
              </a:tblGrid>
              <a:tr h="2103121">
                <a:tc>
                  <a:txBody>
                    <a:bodyPr/>
                    <a:lstStyle>
                      <a:lvl1pPr eaLnBrk="0" hangingPunct="0">
                        <a:spcBef>
                          <a:spcPct val="20000"/>
                        </a:spcBef>
                        <a:buClr>
                          <a:schemeClr val="accent1"/>
                        </a:buClr>
                        <a:buFont typeface="Arial" charset="0"/>
                        <a:defRPr sz="2000">
                          <a:solidFill>
                            <a:schemeClr val="tx1"/>
                          </a:solidFill>
                          <a:latin typeface="Calibri" charset="0"/>
                          <a:ea typeface="ＭＳ Ｐゴシック" charset="-128"/>
                        </a:defRPr>
                      </a:lvl1pPr>
                      <a:lvl2pPr marL="742950" indent="-285750" eaLnBrk="0" hangingPunct="0">
                        <a:spcBef>
                          <a:spcPct val="20000"/>
                        </a:spcBef>
                        <a:buClr>
                          <a:schemeClr val="accent2"/>
                        </a:buClr>
                        <a:buFont typeface="Arial" charset="0"/>
                        <a:defRPr>
                          <a:solidFill>
                            <a:schemeClr val="tx1"/>
                          </a:solidFill>
                          <a:latin typeface="Calibri" charset="0"/>
                          <a:ea typeface="ＭＳ Ｐゴシック" charset="-128"/>
                        </a:defRPr>
                      </a:lvl2pPr>
                      <a:lvl3pPr marL="1143000" indent="-228600" eaLnBrk="0" hangingPunct="0">
                        <a:spcBef>
                          <a:spcPct val="20000"/>
                        </a:spcBef>
                        <a:buClr>
                          <a:srgbClr val="D2CB6C"/>
                        </a:buClr>
                        <a:buFont typeface="Arial" charset="0"/>
                        <a:defRPr sz="1600">
                          <a:solidFill>
                            <a:schemeClr val="tx1"/>
                          </a:solidFill>
                          <a:latin typeface="Calibri" charset="0"/>
                          <a:ea typeface="ＭＳ Ｐゴシック" charset="-128"/>
                        </a:defRPr>
                      </a:lvl3pPr>
                      <a:lvl4pPr marL="1600200" indent="-228600" eaLnBrk="0" hangingPunct="0">
                        <a:spcBef>
                          <a:spcPct val="20000"/>
                        </a:spcBef>
                        <a:buClr>
                          <a:srgbClr val="95A39D"/>
                        </a:buClr>
                        <a:buFont typeface="Arial" charset="0"/>
                        <a:defRPr sz="1400">
                          <a:solidFill>
                            <a:schemeClr val="tx1"/>
                          </a:solidFill>
                          <a:latin typeface="Calibri" charset="0"/>
                          <a:ea typeface="ＭＳ Ｐゴシック" charset="-128"/>
                        </a:defRPr>
                      </a:lvl4pPr>
                      <a:lvl5pPr marL="2057400" indent="-228600" eaLnBrk="0" hangingPunct="0">
                        <a:spcBef>
                          <a:spcPct val="20000"/>
                        </a:spcBef>
                        <a:buClr>
                          <a:srgbClr val="C89F5D"/>
                        </a:buClr>
                        <a:buFont typeface="Arial" charset="0"/>
                        <a:defRPr sz="1200">
                          <a:solidFill>
                            <a:schemeClr val="tx1"/>
                          </a:solidFill>
                          <a:latin typeface="Calibri" charset="0"/>
                          <a:ea typeface="ＭＳ Ｐゴシック" charset="-128"/>
                        </a:defRPr>
                      </a:lvl5pPr>
                      <a:lvl6pPr marL="25146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6pPr>
                      <a:lvl7pPr marL="29718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7pPr>
                      <a:lvl8pPr marL="34290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8pPr>
                      <a:lvl9pPr marL="38862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cs-CZ" altLang="en-US" sz="2800" b="1"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cs-CZ" altLang="en-US" sz="2800" b="1"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Použité měřidlo</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cs-CZ" altLang="en-US" sz="3600" b="1"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Zlaté pravidlo metrologie – </a:t>
                      </a:r>
                      <a:r>
                        <a:rPr kumimoji="0" lang="cs-CZ" altLang="en-US" sz="1800" b="0" i="0" u="sng"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10x přesnější</a:t>
                      </a: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Způsobilost měřidla</a:t>
                      </a: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Opakovatelnost a reprodukovatelnost </a:t>
                      </a:r>
                    </a:p>
                  </a:txBody>
                  <a:tcPr marL="91432" marR="91432" marT="45723" marB="4572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5821679">
                <a:tc>
                  <a:txBody>
                    <a:bodyPr/>
                    <a:lstStyle>
                      <a:lvl1pPr eaLnBrk="0" hangingPunct="0">
                        <a:spcBef>
                          <a:spcPct val="20000"/>
                        </a:spcBef>
                        <a:buClr>
                          <a:schemeClr val="accent1"/>
                        </a:buClr>
                        <a:buFont typeface="Arial" charset="0"/>
                        <a:defRPr sz="2000">
                          <a:solidFill>
                            <a:schemeClr val="tx1"/>
                          </a:solidFill>
                          <a:latin typeface="Calibri" charset="0"/>
                          <a:ea typeface="ＭＳ Ｐゴシック" charset="-128"/>
                        </a:defRPr>
                      </a:lvl1pPr>
                      <a:lvl2pPr marL="742950" indent="-285750" eaLnBrk="0" hangingPunct="0">
                        <a:spcBef>
                          <a:spcPct val="20000"/>
                        </a:spcBef>
                        <a:buClr>
                          <a:schemeClr val="accent2"/>
                        </a:buClr>
                        <a:buFont typeface="Arial" charset="0"/>
                        <a:defRPr>
                          <a:solidFill>
                            <a:schemeClr val="tx1"/>
                          </a:solidFill>
                          <a:latin typeface="Calibri" charset="0"/>
                          <a:ea typeface="ＭＳ Ｐゴシック" charset="-128"/>
                        </a:defRPr>
                      </a:lvl2pPr>
                      <a:lvl3pPr marL="1143000" indent="-228600" eaLnBrk="0" hangingPunct="0">
                        <a:spcBef>
                          <a:spcPct val="20000"/>
                        </a:spcBef>
                        <a:buClr>
                          <a:srgbClr val="D2CB6C"/>
                        </a:buClr>
                        <a:buFont typeface="Arial" charset="0"/>
                        <a:defRPr sz="1600">
                          <a:solidFill>
                            <a:schemeClr val="tx1"/>
                          </a:solidFill>
                          <a:latin typeface="Calibri" charset="0"/>
                          <a:ea typeface="ＭＳ Ｐゴシック" charset="-128"/>
                        </a:defRPr>
                      </a:lvl3pPr>
                      <a:lvl4pPr marL="1600200" indent="-228600" eaLnBrk="0" hangingPunct="0">
                        <a:spcBef>
                          <a:spcPct val="20000"/>
                        </a:spcBef>
                        <a:buClr>
                          <a:srgbClr val="95A39D"/>
                        </a:buClr>
                        <a:buFont typeface="Arial" charset="0"/>
                        <a:defRPr sz="1400">
                          <a:solidFill>
                            <a:schemeClr val="tx1"/>
                          </a:solidFill>
                          <a:latin typeface="Calibri" charset="0"/>
                          <a:ea typeface="ＭＳ Ｐゴシック" charset="-128"/>
                        </a:defRPr>
                      </a:lvl4pPr>
                      <a:lvl5pPr marL="2057400" indent="-228600" eaLnBrk="0" hangingPunct="0">
                        <a:spcBef>
                          <a:spcPct val="20000"/>
                        </a:spcBef>
                        <a:buClr>
                          <a:srgbClr val="C89F5D"/>
                        </a:buClr>
                        <a:buFont typeface="Arial" charset="0"/>
                        <a:defRPr sz="1200">
                          <a:solidFill>
                            <a:schemeClr val="tx1"/>
                          </a:solidFill>
                          <a:latin typeface="Calibri" charset="0"/>
                          <a:ea typeface="ＭＳ Ｐゴシック" charset="-128"/>
                        </a:defRPr>
                      </a:lvl5pPr>
                      <a:lvl6pPr marL="25146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6pPr>
                      <a:lvl7pPr marL="29718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7pPr>
                      <a:lvl8pPr marL="34290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8pPr>
                      <a:lvl9pPr marL="38862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9pPr>
                    </a:lstStyle>
                    <a:p>
                      <a:pPr eaLnBrk="1" fontAlgn="auto" hangingPunct="1">
                        <a:lnSpc>
                          <a:spcPct val="80000"/>
                        </a:lnSpc>
                        <a:spcAft>
                          <a:spcPts val="0"/>
                        </a:spcAft>
                        <a:buFontTx/>
                        <a:buNone/>
                        <a:defRPr/>
                      </a:pPr>
                      <a:endParaRPr lang="cs-CZ" altLang="en-US" sz="2000" b="1" dirty="0">
                        <a:latin typeface="+mn-lt"/>
                        <a:ea typeface="ＭＳ Ｐゴシック" charset="-128"/>
                      </a:endParaRPr>
                    </a:p>
                    <a:p>
                      <a:pPr marL="342900" indent="-342900" algn="just" eaLnBrk="1" fontAlgn="auto" hangingPunct="1">
                        <a:lnSpc>
                          <a:spcPct val="80000"/>
                        </a:lnSpc>
                        <a:spcAft>
                          <a:spcPts val="0"/>
                        </a:spcAft>
                        <a:buFont typeface="Arial" panose="020B0604020202020204" pitchFamily="34" charset="0"/>
                        <a:buChar char="•"/>
                        <a:defRPr/>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indent="-342900" algn="just" eaLnBrk="1" fontAlgn="auto" hangingPunct="1">
                        <a:lnSpc>
                          <a:spcPct val="80000"/>
                        </a:lnSpc>
                        <a:spcAft>
                          <a:spcPts val="0"/>
                        </a:spcAft>
                        <a:buFont typeface="Arial" panose="020B0604020202020204" pitchFamily="34" charset="0"/>
                        <a:buChar char="•"/>
                        <a:defRPr/>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indent="-342900" algn="just" eaLnBrk="1" fontAlgn="auto" hangingPunct="1">
                        <a:lnSpc>
                          <a:spcPct val="80000"/>
                        </a:lnSpc>
                        <a:spcAft>
                          <a:spcPts val="0"/>
                        </a:spcAft>
                        <a:buFont typeface="Arial" panose="020B0604020202020204" pitchFamily="34" charset="0"/>
                        <a:buChar char="•"/>
                        <a:defRPr/>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txBody>
                  <a:tcPr marL="91432" marR="91432" marT="45723" marB="4572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bl>
          </a:graphicData>
        </a:graphic>
      </p:graphicFrame>
      <p:pic>
        <p:nvPicPr>
          <p:cNvPr id="30724" name="Picture 4" descr="Měřítko posuvné 150 x 0,03 mm digitální, digitální posuvka ,digitální  šuplera 150mm | Profesionální nářadí Beta vybavení dílen a servisů, e-shop  nářadí palcové a metrické,kompresory">
            <a:extLst>
              <a:ext uri="{FF2B5EF4-FFF2-40B4-BE49-F238E27FC236}">
                <a16:creationId xmlns:a16="http://schemas.microsoft.com/office/drawing/2014/main" id="{595EB9C0-D8D5-DFF3-BCF4-00319C5041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30122" b="35857"/>
          <a:stretch>
            <a:fillRect/>
          </a:stretch>
        </p:blipFill>
        <p:spPr bwMode="auto">
          <a:xfrm>
            <a:off x="467544" y="3487800"/>
            <a:ext cx="5329634" cy="1813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5" name="Picture 12" descr="Digitální měřicí systém - Řada IM-7000 | KEYENCE International Belgium  (Čeština)">
            <a:extLst>
              <a:ext uri="{FF2B5EF4-FFF2-40B4-BE49-F238E27FC236}">
                <a16:creationId xmlns:a16="http://schemas.microsoft.com/office/drawing/2014/main" id="{8B22A084-C767-3319-2624-1CE794A85F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0305" y="1134914"/>
            <a:ext cx="4846996" cy="4845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zápatí 3">
            <a:extLst>
              <a:ext uri="{FF2B5EF4-FFF2-40B4-BE49-F238E27FC236}">
                <a16:creationId xmlns:a16="http://schemas.microsoft.com/office/drawing/2014/main" id="{15FFC74E-5EC6-4CEC-8A67-DB7AC11688A3}"/>
              </a:ext>
            </a:extLst>
          </p:cNvPr>
          <p:cNvSpPr>
            <a:spLocks noGrp="1"/>
          </p:cNvSpPr>
          <p:nvPr>
            <p:ph type="ftr" sz="quarter" idx="11"/>
          </p:nvPr>
        </p:nvSpPr>
        <p:spPr/>
        <p:txBody>
          <a:bodyPr/>
          <a:lstStyle/>
          <a:p>
            <a:pPr>
              <a:defRPr/>
            </a:pPr>
            <a:endParaRPr lang="cs-CZ"/>
          </a:p>
        </p:txBody>
      </p:sp>
      <p:sp>
        <p:nvSpPr>
          <p:cNvPr id="5" name="Zástupný symbol pro číslo snímku 4">
            <a:extLst>
              <a:ext uri="{FF2B5EF4-FFF2-40B4-BE49-F238E27FC236}">
                <a16:creationId xmlns:a16="http://schemas.microsoft.com/office/drawing/2014/main" id="{B71B3820-F3A0-25A3-CD94-F42AA422FBEC}"/>
              </a:ext>
            </a:extLst>
          </p:cNvPr>
          <p:cNvSpPr>
            <a:spLocks noGrp="1"/>
          </p:cNvSpPr>
          <p:nvPr>
            <p:ph type="sldNum" sz="quarter" idx="12"/>
          </p:nvPr>
        </p:nvSpPr>
        <p:spPr/>
        <p:txBody>
          <a:bodyPr/>
          <a:lstStyle/>
          <a:p>
            <a:pPr>
              <a:defRPr/>
            </a:pPr>
            <a:fld id="{64D75D6E-54D9-DE4A-8D7A-56A7DD858221}" type="slidenum">
              <a:rPr lang="cs-CZ" altLang="en-US" smtClean="0"/>
              <a:pPr>
                <a:defRPr/>
              </a:pPr>
              <a:t>6</a:t>
            </a:fld>
            <a:endParaRPr lang="cs-CZ" altLang="en-US"/>
          </a:p>
        </p:txBody>
      </p:sp>
      <p:pic>
        <p:nvPicPr>
          <p:cNvPr id="6" name="Picture 3">
            <a:extLst>
              <a:ext uri="{FF2B5EF4-FFF2-40B4-BE49-F238E27FC236}">
                <a16:creationId xmlns:a16="http://schemas.microsoft.com/office/drawing/2014/main" id="{45C93CA7-482C-D92F-4110-D9C165FAC1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64" name="Group 20">
            <a:extLst>
              <a:ext uri="{FF2B5EF4-FFF2-40B4-BE49-F238E27FC236}">
                <a16:creationId xmlns:a16="http://schemas.microsoft.com/office/drawing/2014/main" id="{732CD398-6559-1D8E-D982-21E6B207A8BC}"/>
              </a:ext>
            </a:extLst>
          </p:cNvPr>
          <p:cNvGraphicFramePr>
            <a:graphicFrameLocks noGrp="1"/>
          </p:cNvGraphicFramePr>
          <p:nvPr>
            <p:extLst>
              <p:ext uri="{D42A27DB-BD31-4B8C-83A1-F6EECF244321}">
                <p14:modId xmlns:p14="http://schemas.microsoft.com/office/powerpoint/2010/main" val="2515050708"/>
              </p:ext>
            </p:extLst>
          </p:nvPr>
        </p:nvGraphicFramePr>
        <p:xfrm>
          <a:off x="827584" y="908720"/>
          <a:ext cx="7632700" cy="11734812"/>
        </p:xfrm>
        <a:graphic>
          <a:graphicData uri="http://schemas.openxmlformats.org/drawingml/2006/table">
            <a:tbl>
              <a:tblPr/>
              <a:tblGrid>
                <a:gridCol w="7632700">
                  <a:extLst>
                    <a:ext uri="{9D8B030D-6E8A-4147-A177-3AD203B41FA5}">
                      <a16:colId xmlns:a16="http://schemas.microsoft.com/office/drawing/2014/main" val="20000"/>
                    </a:ext>
                  </a:extLst>
                </a:gridCol>
              </a:tblGrid>
              <a:tr h="5760717">
                <a:tc>
                  <a:txBody>
                    <a:bodyPr/>
                    <a:lstStyle>
                      <a:lvl1pPr eaLnBrk="0" hangingPunct="0">
                        <a:spcBef>
                          <a:spcPct val="20000"/>
                        </a:spcBef>
                        <a:buClr>
                          <a:schemeClr val="accent1"/>
                        </a:buClr>
                        <a:buFont typeface="Arial" charset="0"/>
                        <a:defRPr sz="2000">
                          <a:solidFill>
                            <a:schemeClr val="tx1"/>
                          </a:solidFill>
                          <a:latin typeface="Calibri" charset="0"/>
                          <a:ea typeface="ＭＳ Ｐゴシック" charset="-128"/>
                        </a:defRPr>
                      </a:lvl1pPr>
                      <a:lvl2pPr marL="742950" indent="-285750" eaLnBrk="0" hangingPunct="0">
                        <a:spcBef>
                          <a:spcPct val="20000"/>
                        </a:spcBef>
                        <a:buClr>
                          <a:schemeClr val="accent2"/>
                        </a:buClr>
                        <a:buFont typeface="Arial" charset="0"/>
                        <a:defRPr>
                          <a:solidFill>
                            <a:schemeClr val="tx1"/>
                          </a:solidFill>
                          <a:latin typeface="Calibri" charset="0"/>
                          <a:ea typeface="ＭＳ Ｐゴシック" charset="-128"/>
                        </a:defRPr>
                      </a:lvl2pPr>
                      <a:lvl3pPr marL="1143000" indent="-228600" eaLnBrk="0" hangingPunct="0">
                        <a:spcBef>
                          <a:spcPct val="20000"/>
                        </a:spcBef>
                        <a:buClr>
                          <a:srgbClr val="D2CB6C"/>
                        </a:buClr>
                        <a:buFont typeface="Arial" charset="0"/>
                        <a:defRPr sz="1600">
                          <a:solidFill>
                            <a:schemeClr val="tx1"/>
                          </a:solidFill>
                          <a:latin typeface="Calibri" charset="0"/>
                          <a:ea typeface="ＭＳ Ｐゴシック" charset="-128"/>
                        </a:defRPr>
                      </a:lvl3pPr>
                      <a:lvl4pPr marL="1600200" indent="-228600" eaLnBrk="0" hangingPunct="0">
                        <a:spcBef>
                          <a:spcPct val="20000"/>
                        </a:spcBef>
                        <a:buClr>
                          <a:srgbClr val="95A39D"/>
                        </a:buClr>
                        <a:buFont typeface="Arial" charset="0"/>
                        <a:defRPr sz="1400">
                          <a:solidFill>
                            <a:schemeClr val="tx1"/>
                          </a:solidFill>
                          <a:latin typeface="Calibri" charset="0"/>
                          <a:ea typeface="ＭＳ Ｐゴシック" charset="-128"/>
                        </a:defRPr>
                      </a:lvl4pPr>
                      <a:lvl5pPr marL="2057400" indent="-228600" eaLnBrk="0" hangingPunct="0">
                        <a:spcBef>
                          <a:spcPct val="20000"/>
                        </a:spcBef>
                        <a:buClr>
                          <a:srgbClr val="C89F5D"/>
                        </a:buClr>
                        <a:buFont typeface="Arial" charset="0"/>
                        <a:defRPr sz="1200">
                          <a:solidFill>
                            <a:schemeClr val="tx1"/>
                          </a:solidFill>
                          <a:latin typeface="Calibri" charset="0"/>
                          <a:ea typeface="ＭＳ Ｐゴシック" charset="-128"/>
                        </a:defRPr>
                      </a:lvl5pPr>
                      <a:lvl6pPr marL="25146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6pPr>
                      <a:lvl7pPr marL="29718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7pPr>
                      <a:lvl8pPr marL="34290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8pPr>
                      <a:lvl9pPr marL="38862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cs-CZ" altLang="en-US" sz="2800" b="1"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cs-CZ" altLang="en-US" sz="2800" b="1"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Měřicí metoda</a:t>
                      </a: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Síla doteku, její velikost a stálost</a:t>
                      </a: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Velikost dotyku mezi měřidlem a měřeným kusem</a:t>
                      </a: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Dotyková metoda vs bezdotyková metoda</a:t>
                      </a: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Způsob uchopení a upnutí při měření</a:t>
                      </a: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txBody>
                  <a:tcPr marL="91432" marR="91432" marT="45723" marB="4572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5821683">
                <a:tc>
                  <a:txBody>
                    <a:bodyPr/>
                    <a:lstStyle>
                      <a:lvl1pPr eaLnBrk="0" hangingPunct="0">
                        <a:spcBef>
                          <a:spcPct val="20000"/>
                        </a:spcBef>
                        <a:buClr>
                          <a:schemeClr val="accent1"/>
                        </a:buClr>
                        <a:buFont typeface="Arial" charset="0"/>
                        <a:defRPr sz="2000">
                          <a:solidFill>
                            <a:schemeClr val="tx1"/>
                          </a:solidFill>
                          <a:latin typeface="Calibri" charset="0"/>
                          <a:ea typeface="ＭＳ Ｐゴシック" charset="-128"/>
                        </a:defRPr>
                      </a:lvl1pPr>
                      <a:lvl2pPr marL="742950" indent="-285750" eaLnBrk="0" hangingPunct="0">
                        <a:spcBef>
                          <a:spcPct val="20000"/>
                        </a:spcBef>
                        <a:buClr>
                          <a:schemeClr val="accent2"/>
                        </a:buClr>
                        <a:buFont typeface="Arial" charset="0"/>
                        <a:defRPr>
                          <a:solidFill>
                            <a:schemeClr val="tx1"/>
                          </a:solidFill>
                          <a:latin typeface="Calibri" charset="0"/>
                          <a:ea typeface="ＭＳ Ｐゴシック" charset="-128"/>
                        </a:defRPr>
                      </a:lvl2pPr>
                      <a:lvl3pPr marL="1143000" indent="-228600" eaLnBrk="0" hangingPunct="0">
                        <a:spcBef>
                          <a:spcPct val="20000"/>
                        </a:spcBef>
                        <a:buClr>
                          <a:srgbClr val="D2CB6C"/>
                        </a:buClr>
                        <a:buFont typeface="Arial" charset="0"/>
                        <a:defRPr sz="1600">
                          <a:solidFill>
                            <a:schemeClr val="tx1"/>
                          </a:solidFill>
                          <a:latin typeface="Calibri" charset="0"/>
                          <a:ea typeface="ＭＳ Ｐゴシック" charset="-128"/>
                        </a:defRPr>
                      </a:lvl3pPr>
                      <a:lvl4pPr marL="1600200" indent="-228600" eaLnBrk="0" hangingPunct="0">
                        <a:spcBef>
                          <a:spcPct val="20000"/>
                        </a:spcBef>
                        <a:buClr>
                          <a:srgbClr val="95A39D"/>
                        </a:buClr>
                        <a:buFont typeface="Arial" charset="0"/>
                        <a:defRPr sz="1400">
                          <a:solidFill>
                            <a:schemeClr val="tx1"/>
                          </a:solidFill>
                          <a:latin typeface="Calibri" charset="0"/>
                          <a:ea typeface="ＭＳ Ｐゴシック" charset="-128"/>
                        </a:defRPr>
                      </a:lvl4pPr>
                      <a:lvl5pPr marL="2057400" indent="-228600" eaLnBrk="0" hangingPunct="0">
                        <a:spcBef>
                          <a:spcPct val="20000"/>
                        </a:spcBef>
                        <a:buClr>
                          <a:srgbClr val="C89F5D"/>
                        </a:buClr>
                        <a:buFont typeface="Arial" charset="0"/>
                        <a:defRPr sz="1200">
                          <a:solidFill>
                            <a:schemeClr val="tx1"/>
                          </a:solidFill>
                          <a:latin typeface="Calibri" charset="0"/>
                          <a:ea typeface="ＭＳ Ｐゴシック" charset="-128"/>
                        </a:defRPr>
                      </a:lvl5pPr>
                      <a:lvl6pPr marL="25146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6pPr>
                      <a:lvl7pPr marL="29718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7pPr>
                      <a:lvl8pPr marL="34290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8pPr>
                      <a:lvl9pPr marL="38862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9pPr>
                    </a:lstStyle>
                    <a:p>
                      <a:pPr eaLnBrk="1" fontAlgn="auto" hangingPunct="1">
                        <a:lnSpc>
                          <a:spcPct val="80000"/>
                        </a:lnSpc>
                        <a:spcAft>
                          <a:spcPts val="0"/>
                        </a:spcAft>
                        <a:buFontTx/>
                        <a:buNone/>
                        <a:defRPr/>
                      </a:pPr>
                      <a:endParaRPr lang="cs-CZ" altLang="en-US" sz="2000" b="1" dirty="0">
                        <a:latin typeface="+mn-lt"/>
                        <a:ea typeface="ＭＳ Ｐゴシック" charset="-128"/>
                      </a:endParaRPr>
                    </a:p>
                    <a:p>
                      <a:pPr marL="342900" indent="-342900" algn="just" eaLnBrk="1" fontAlgn="auto" hangingPunct="1">
                        <a:lnSpc>
                          <a:spcPct val="80000"/>
                        </a:lnSpc>
                        <a:spcAft>
                          <a:spcPts val="0"/>
                        </a:spcAft>
                        <a:buFont typeface="Arial" panose="020B0604020202020204" pitchFamily="34" charset="0"/>
                        <a:buChar char="•"/>
                        <a:defRPr/>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indent="-342900" algn="just" eaLnBrk="1" fontAlgn="auto" hangingPunct="1">
                        <a:lnSpc>
                          <a:spcPct val="80000"/>
                        </a:lnSpc>
                        <a:spcAft>
                          <a:spcPts val="0"/>
                        </a:spcAft>
                        <a:buFont typeface="Arial" panose="020B0604020202020204" pitchFamily="34" charset="0"/>
                        <a:buChar char="•"/>
                        <a:defRPr/>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indent="-342900" algn="just" eaLnBrk="1" fontAlgn="auto" hangingPunct="1">
                        <a:lnSpc>
                          <a:spcPct val="80000"/>
                        </a:lnSpc>
                        <a:spcAft>
                          <a:spcPts val="0"/>
                        </a:spcAft>
                        <a:buFont typeface="Arial" panose="020B0604020202020204" pitchFamily="34" charset="0"/>
                        <a:buChar char="•"/>
                        <a:defRPr/>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txBody>
                  <a:tcPr marL="91432" marR="91432" marT="45723" marB="4572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bl>
          </a:graphicData>
        </a:graphic>
      </p:graphicFrame>
      <p:pic>
        <p:nvPicPr>
          <p:cNvPr id="3" name="Obrázek 2">
            <a:extLst>
              <a:ext uri="{FF2B5EF4-FFF2-40B4-BE49-F238E27FC236}">
                <a16:creationId xmlns:a16="http://schemas.microsoft.com/office/drawing/2014/main" id="{6E3CC71D-D08B-5965-076A-CC7928BDAE72}"/>
              </a:ext>
            </a:extLst>
          </p:cNvPr>
          <p:cNvPicPr>
            <a:picLocks noChangeAspect="1"/>
          </p:cNvPicPr>
          <p:nvPr/>
        </p:nvPicPr>
        <p:blipFill>
          <a:blip r:embed="rId2"/>
          <a:stretch>
            <a:fillRect/>
          </a:stretch>
        </p:blipFill>
        <p:spPr>
          <a:xfrm>
            <a:off x="0" y="6197600"/>
            <a:ext cx="1485900" cy="660400"/>
          </a:xfrm>
          <a:prstGeom prst="rect">
            <a:avLst/>
          </a:prstGeom>
        </p:spPr>
      </p:pic>
      <p:sp>
        <p:nvSpPr>
          <p:cNvPr id="4" name="Zástupný symbol pro zápatí 3">
            <a:extLst>
              <a:ext uri="{FF2B5EF4-FFF2-40B4-BE49-F238E27FC236}">
                <a16:creationId xmlns:a16="http://schemas.microsoft.com/office/drawing/2014/main" id="{2A8B020A-8726-3DB8-8C48-B844AD75F9F4}"/>
              </a:ext>
            </a:extLst>
          </p:cNvPr>
          <p:cNvSpPr>
            <a:spLocks noGrp="1"/>
          </p:cNvSpPr>
          <p:nvPr>
            <p:ph type="ftr" sz="quarter" idx="11"/>
          </p:nvPr>
        </p:nvSpPr>
        <p:spPr/>
        <p:txBody>
          <a:bodyPr/>
          <a:lstStyle/>
          <a:p>
            <a:pPr>
              <a:defRPr/>
            </a:pPr>
            <a:endParaRPr lang="cs-CZ"/>
          </a:p>
        </p:txBody>
      </p:sp>
      <p:sp>
        <p:nvSpPr>
          <p:cNvPr id="5" name="Zástupný symbol pro číslo snímku 4">
            <a:extLst>
              <a:ext uri="{FF2B5EF4-FFF2-40B4-BE49-F238E27FC236}">
                <a16:creationId xmlns:a16="http://schemas.microsoft.com/office/drawing/2014/main" id="{34473E06-8DD9-A8C8-3165-ABE8A0995E5C}"/>
              </a:ext>
            </a:extLst>
          </p:cNvPr>
          <p:cNvSpPr>
            <a:spLocks noGrp="1"/>
          </p:cNvSpPr>
          <p:nvPr>
            <p:ph type="sldNum" sz="quarter" idx="12"/>
          </p:nvPr>
        </p:nvSpPr>
        <p:spPr/>
        <p:txBody>
          <a:bodyPr/>
          <a:lstStyle/>
          <a:p>
            <a:pPr>
              <a:defRPr/>
            </a:pPr>
            <a:fld id="{64D75D6E-54D9-DE4A-8D7A-56A7DD858221}" type="slidenum">
              <a:rPr lang="cs-CZ" altLang="en-US" smtClean="0"/>
              <a:pPr>
                <a:defRPr/>
              </a:pPr>
              <a:t>7</a:t>
            </a:fld>
            <a:endParaRPr lang="cs-CZ" altLang="en-US"/>
          </a:p>
        </p:txBody>
      </p:sp>
      <p:pic>
        <p:nvPicPr>
          <p:cNvPr id="6" name="Picture 9" descr="Prohlášení členů nového OV ke stávající situaci v naší oblasti | Česká  jezdecká federace">
            <a:extLst>
              <a:ext uri="{FF2B5EF4-FFF2-40B4-BE49-F238E27FC236}">
                <a16:creationId xmlns:a16="http://schemas.microsoft.com/office/drawing/2014/main" id="{C6798B1F-1273-EF58-A902-B7C322D662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7800" y="1825625"/>
            <a:ext cx="41148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a:extLst>
              <a:ext uri="{FF2B5EF4-FFF2-40B4-BE49-F238E27FC236}">
                <a16:creationId xmlns:a16="http://schemas.microsoft.com/office/drawing/2014/main" id="{23597BCB-54A9-77CF-8789-B77E4C6690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64" name="Group 20">
            <a:extLst>
              <a:ext uri="{FF2B5EF4-FFF2-40B4-BE49-F238E27FC236}">
                <a16:creationId xmlns:a16="http://schemas.microsoft.com/office/drawing/2014/main" id="{5E83F403-2D48-9BAE-809E-B842975385CB}"/>
              </a:ext>
            </a:extLst>
          </p:cNvPr>
          <p:cNvGraphicFramePr>
            <a:graphicFrameLocks noGrp="1"/>
          </p:cNvGraphicFramePr>
          <p:nvPr>
            <p:extLst>
              <p:ext uri="{D42A27DB-BD31-4B8C-83A1-F6EECF244321}">
                <p14:modId xmlns:p14="http://schemas.microsoft.com/office/powerpoint/2010/main" val="3355732871"/>
              </p:ext>
            </p:extLst>
          </p:nvPr>
        </p:nvGraphicFramePr>
        <p:xfrm>
          <a:off x="827088" y="908050"/>
          <a:ext cx="7632700" cy="13350232"/>
        </p:xfrm>
        <a:graphic>
          <a:graphicData uri="http://schemas.openxmlformats.org/drawingml/2006/table">
            <a:tbl>
              <a:tblPr/>
              <a:tblGrid>
                <a:gridCol w="7632700">
                  <a:extLst>
                    <a:ext uri="{9D8B030D-6E8A-4147-A177-3AD203B41FA5}">
                      <a16:colId xmlns:a16="http://schemas.microsoft.com/office/drawing/2014/main" val="20000"/>
                    </a:ext>
                  </a:extLst>
                </a:gridCol>
              </a:tblGrid>
              <a:tr h="7345170">
                <a:tc>
                  <a:txBody>
                    <a:bodyPr/>
                    <a:lstStyle>
                      <a:lvl1pPr eaLnBrk="0" hangingPunct="0">
                        <a:spcBef>
                          <a:spcPct val="20000"/>
                        </a:spcBef>
                        <a:buClr>
                          <a:schemeClr val="accent1"/>
                        </a:buClr>
                        <a:buFont typeface="Arial" charset="0"/>
                        <a:defRPr sz="2000">
                          <a:solidFill>
                            <a:schemeClr val="tx1"/>
                          </a:solidFill>
                          <a:latin typeface="Calibri" charset="0"/>
                          <a:ea typeface="ＭＳ Ｐゴシック" charset="-128"/>
                        </a:defRPr>
                      </a:lvl1pPr>
                      <a:lvl2pPr marL="742950" indent="-285750" eaLnBrk="0" hangingPunct="0">
                        <a:spcBef>
                          <a:spcPct val="20000"/>
                        </a:spcBef>
                        <a:buClr>
                          <a:schemeClr val="accent2"/>
                        </a:buClr>
                        <a:buFont typeface="Arial" charset="0"/>
                        <a:defRPr>
                          <a:solidFill>
                            <a:schemeClr val="tx1"/>
                          </a:solidFill>
                          <a:latin typeface="Calibri" charset="0"/>
                          <a:ea typeface="ＭＳ Ｐゴシック" charset="-128"/>
                        </a:defRPr>
                      </a:lvl2pPr>
                      <a:lvl3pPr marL="1143000" indent="-228600" eaLnBrk="0" hangingPunct="0">
                        <a:spcBef>
                          <a:spcPct val="20000"/>
                        </a:spcBef>
                        <a:buClr>
                          <a:srgbClr val="D2CB6C"/>
                        </a:buClr>
                        <a:buFont typeface="Arial" charset="0"/>
                        <a:defRPr sz="1600">
                          <a:solidFill>
                            <a:schemeClr val="tx1"/>
                          </a:solidFill>
                          <a:latin typeface="Calibri" charset="0"/>
                          <a:ea typeface="ＭＳ Ｐゴシック" charset="-128"/>
                        </a:defRPr>
                      </a:lvl3pPr>
                      <a:lvl4pPr marL="1600200" indent="-228600" eaLnBrk="0" hangingPunct="0">
                        <a:spcBef>
                          <a:spcPct val="20000"/>
                        </a:spcBef>
                        <a:buClr>
                          <a:srgbClr val="95A39D"/>
                        </a:buClr>
                        <a:buFont typeface="Arial" charset="0"/>
                        <a:defRPr sz="1400">
                          <a:solidFill>
                            <a:schemeClr val="tx1"/>
                          </a:solidFill>
                          <a:latin typeface="Calibri" charset="0"/>
                          <a:ea typeface="ＭＳ Ｐゴシック" charset="-128"/>
                        </a:defRPr>
                      </a:lvl4pPr>
                      <a:lvl5pPr marL="2057400" indent="-228600" eaLnBrk="0" hangingPunct="0">
                        <a:spcBef>
                          <a:spcPct val="20000"/>
                        </a:spcBef>
                        <a:buClr>
                          <a:srgbClr val="C89F5D"/>
                        </a:buClr>
                        <a:buFont typeface="Arial" charset="0"/>
                        <a:defRPr sz="1200">
                          <a:solidFill>
                            <a:schemeClr val="tx1"/>
                          </a:solidFill>
                          <a:latin typeface="Calibri" charset="0"/>
                          <a:ea typeface="ＭＳ Ｐゴシック" charset="-128"/>
                        </a:defRPr>
                      </a:lvl5pPr>
                      <a:lvl6pPr marL="25146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6pPr>
                      <a:lvl7pPr marL="29718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7pPr>
                      <a:lvl8pPr marL="34290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8pPr>
                      <a:lvl9pPr marL="38862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cs-CZ" altLang="en-US" sz="2800" b="1"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cs-CZ" altLang="en-US" sz="2800" b="1" i="0" u="none" strike="noStrike" cap="none" normalizeH="0" baseline="0" dirty="0">
                          <a:ln>
                            <a:noFill/>
                          </a:ln>
                          <a:solidFill>
                            <a:schemeClr val="tx1"/>
                          </a:solidFill>
                          <a:effectLst/>
                          <a:latin typeface="Arial" panose="020B0604020202020204" pitchFamily="34" charset="0"/>
                          <a:ea typeface="ＭＳ Ｐゴシック" charset="-128"/>
                          <a:cs typeface="Arial" panose="020B0604020202020204" pitchFamily="34" charset="0"/>
                        </a:rPr>
                        <a:t>Pracovník</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cs-CZ" altLang="en-US" sz="2800" b="1" i="0" u="none" strike="noStrike" cap="none" normalizeH="0" baseline="0" dirty="0">
                        <a:ln>
                          <a:noFill/>
                        </a:ln>
                        <a:solidFill>
                          <a:schemeClr val="tx1"/>
                        </a:solidFill>
                        <a:effectLst/>
                        <a:latin typeface="+mn-lt"/>
                        <a:ea typeface="ＭＳ Ｐゴシック" charset="-128"/>
                      </a:endParaRP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cs-CZ" altLang="en-US" sz="18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Neuvědomělá snaha zaokrouhlovat</a:t>
                      </a: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cs-CZ" altLang="en-US" sz="18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Nedbalost, neznalost, neopatrnost</a:t>
                      </a: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cs-CZ" altLang="en-US" sz="18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Únava zraku  </a:t>
                      </a:r>
                      <a:r>
                        <a:rPr kumimoji="0" lang="cs-CZ" altLang="en-US" sz="1800" b="0" i="1"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(žlutá, zelená)</a:t>
                      </a: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cs-CZ" altLang="en-US" sz="18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Fyzické schopnosti</a:t>
                      </a: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cs-CZ" altLang="en-US" sz="18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Psychická způsobilost – vnímání (prostorové vidění, cit v prstech, barvocit</a:t>
                      </a: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cs-CZ" altLang="en-US" sz="18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Představivost</a:t>
                      </a: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cs-CZ" altLang="en-US" sz="18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Paměť (krátko i dlouhodobá)</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marR="0" lvl="0" indent="-34290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txBody>
                  <a:tcPr marL="91432" marR="91432" marT="45718" marB="45718"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5821555">
                <a:tc>
                  <a:txBody>
                    <a:bodyPr/>
                    <a:lstStyle>
                      <a:lvl1pPr eaLnBrk="0" hangingPunct="0">
                        <a:spcBef>
                          <a:spcPct val="20000"/>
                        </a:spcBef>
                        <a:buClr>
                          <a:schemeClr val="accent1"/>
                        </a:buClr>
                        <a:buFont typeface="Arial" charset="0"/>
                        <a:defRPr sz="2000">
                          <a:solidFill>
                            <a:schemeClr val="tx1"/>
                          </a:solidFill>
                          <a:latin typeface="Calibri" charset="0"/>
                          <a:ea typeface="ＭＳ Ｐゴシック" charset="-128"/>
                        </a:defRPr>
                      </a:lvl1pPr>
                      <a:lvl2pPr marL="742950" indent="-285750" eaLnBrk="0" hangingPunct="0">
                        <a:spcBef>
                          <a:spcPct val="20000"/>
                        </a:spcBef>
                        <a:buClr>
                          <a:schemeClr val="accent2"/>
                        </a:buClr>
                        <a:buFont typeface="Arial" charset="0"/>
                        <a:defRPr>
                          <a:solidFill>
                            <a:schemeClr val="tx1"/>
                          </a:solidFill>
                          <a:latin typeface="Calibri" charset="0"/>
                          <a:ea typeface="ＭＳ Ｐゴシック" charset="-128"/>
                        </a:defRPr>
                      </a:lvl2pPr>
                      <a:lvl3pPr marL="1143000" indent="-228600" eaLnBrk="0" hangingPunct="0">
                        <a:spcBef>
                          <a:spcPct val="20000"/>
                        </a:spcBef>
                        <a:buClr>
                          <a:srgbClr val="D2CB6C"/>
                        </a:buClr>
                        <a:buFont typeface="Arial" charset="0"/>
                        <a:defRPr sz="1600">
                          <a:solidFill>
                            <a:schemeClr val="tx1"/>
                          </a:solidFill>
                          <a:latin typeface="Calibri" charset="0"/>
                          <a:ea typeface="ＭＳ Ｐゴシック" charset="-128"/>
                        </a:defRPr>
                      </a:lvl3pPr>
                      <a:lvl4pPr marL="1600200" indent="-228600" eaLnBrk="0" hangingPunct="0">
                        <a:spcBef>
                          <a:spcPct val="20000"/>
                        </a:spcBef>
                        <a:buClr>
                          <a:srgbClr val="95A39D"/>
                        </a:buClr>
                        <a:buFont typeface="Arial" charset="0"/>
                        <a:defRPr sz="1400">
                          <a:solidFill>
                            <a:schemeClr val="tx1"/>
                          </a:solidFill>
                          <a:latin typeface="Calibri" charset="0"/>
                          <a:ea typeface="ＭＳ Ｐゴシック" charset="-128"/>
                        </a:defRPr>
                      </a:lvl4pPr>
                      <a:lvl5pPr marL="2057400" indent="-228600" eaLnBrk="0" hangingPunct="0">
                        <a:spcBef>
                          <a:spcPct val="20000"/>
                        </a:spcBef>
                        <a:buClr>
                          <a:srgbClr val="C89F5D"/>
                        </a:buClr>
                        <a:buFont typeface="Arial" charset="0"/>
                        <a:defRPr sz="1200">
                          <a:solidFill>
                            <a:schemeClr val="tx1"/>
                          </a:solidFill>
                          <a:latin typeface="Calibri" charset="0"/>
                          <a:ea typeface="ＭＳ Ｐゴシック" charset="-128"/>
                        </a:defRPr>
                      </a:lvl5pPr>
                      <a:lvl6pPr marL="25146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6pPr>
                      <a:lvl7pPr marL="29718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7pPr>
                      <a:lvl8pPr marL="34290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8pPr>
                      <a:lvl9pPr marL="3886200" indent="-228600" eaLnBrk="0" fontAlgn="base" hangingPunct="0">
                        <a:spcBef>
                          <a:spcPct val="20000"/>
                        </a:spcBef>
                        <a:spcAft>
                          <a:spcPct val="0"/>
                        </a:spcAft>
                        <a:buClr>
                          <a:srgbClr val="C89F5D"/>
                        </a:buClr>
                        <a:buFont typeface="Arial" charset="0"/>
                        <a:defRPr sz="1200">
                          <a:solidFill>
                            <a:schemeClr val="tx1"/>
                          </a:solidFill>
                          <a:latin typeface="Calibri" charset="0"/>
                          <a:ea typeface="ＭＳ Ｐゴシック" charset="-128"/>
                        </a:defRPr>
                      </a:lvl9pPr>
                    </a:lstStyle>
                    <a:p>
                      <a:pPr eaLnBrk="1" fontAlgn="auto" hangingPunct="1">
                        <a:lnSpc>
                          <a:spcPct val="80000"/>
                        </a:lnSpc>
                        <a:spcAft>
                          <a:spcPts val="0"/>
                        </a:spcAft>
                        <a:buFontTx/>
                        <a:buNone/>
                        <a:defRPr/>
                      </a:pPr>
                      <a:endParaRPr lang="cs-CZ" altLang="en-US" sz="2000" b="1" dirty="0">
                        <a:latin typeface="+mn-lt"/>
                        <a:ea typeface="ＭＳ Ｐゴシック" charset="-128"/>
                      </a:endParaRPr>
                    </a:p>
                    <a:p>
                      <a:pPr marL="342900" indent="-342900" algn="just" eaLnBrk="1" fontAlgn="auto" hangingPunct="1">
                        <a:lnSpc>
                          <a:spcPct val="80000"/>
                        </a:lnSpc>
                        <a:spcAft>
                          <a:spcPts val="0"/>
                        </a:spcAft>
                        <a:buFont typeface="Arial" panose="020B0604020202020204" pitchFamily="34" charset="0"/>
                        <a:buChar char="•"/>
                        <a:defRPr/>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indent="-342900" algn="just" eaLnBrk="1" fontAlgn="auto" hangingPunct="1">
                        <a:lnSpc>
                          <a:spcPct val="80000"/>
                        </a:lnSpc>
                        <a:spcAft>
                          <a:spcPts val="0"/>
                        </a:spcAft>
                        <a:buFont typeface="Arial" panose="020B0604020202020204" pitchFamily="34" charset="0"/>
                        <a:buChar char="•"/>
                        <a:defRPr/>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342900" indent="-342900" algn="just" eaLnBrk="1" fontAlgn="auto" hangingPunct="1">
                        <a:lnSpc>
                          <a:spcPct val="80000"/>
                        </a:lnSpc>
                        <a:spcAft>
                          <a:spcPts val="0"/>
                        </a:spcAft>
                        <a:buFont typeface="Arial" panose="020B0604020202020204" pitchFamily="34" charset="0"/>
                        <a:buChar char="•"/>
                        <a:defRPr/>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p>
                      <a:pPr marL="514350" marR="0" lvl="0" indent="-5143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mn-lt"/>
                        <a:ea typeface="ＭＳ Ｐゴシック" charset="-128"/>
                      </a:endParaRPr>
                    </a:p>
                  </a:txBody>
                  <a:tcPr marL="91432" marR="91432" marT="45718" marB="45718"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bl>
          </a:graphicData>
        </a:graphic>
      </p:graphicFrame>
      <p:pic>
        <p:nvPicPr>
          <p:cNvPr id="33796" name="Picture 8">
            <a:extLst>
              <a:ext uri="{FF2B5EF4-FFF2-40B4-BE49-F238E27FC236}">
                <a16:creationId xmlns:a16="http://schemas.microsoft.com/office/drawing/2014/main" id="{CD660AB8-1B54-BDED-1998-B71EF4A46E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4365625"/>
            <a:ext cx="289560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7" name="Picture 6">
            <a:extLst>
              <a:ext uri="{FF2B5EF4-FFF2-40B4-BE49-F238E27FC236}">
                <a16:creationId xmlns:a16="http://schemas.microsoft.com/office/drawing/2014/main" id="{86BAC8E2-6A50-4E99-D022-6495BBF6CE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4365625"/>
            <a:ext cx="2628900" cy="207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ástupný symbol pro zápatí 3">
            <a:extLst>
              <a:ext uri="{FF2B5EF4-FFF2-40B4-BE49-F238E27FC236}">
                <a16:creationId xmlns:a16="http://schemas.microsoft.com/office/drawing/2014/main" id="{DD2FCD97-60D0-C702-567A-6D1CB1F27178}"/>
              </a:ext>
            </a:extLst>
          </p:cNvPr>
          <p:cNvSpPr>
            <a:spLocks noGrp="1"/>
          </p:cNvSpPr>
          <p:nvPr>
            <p:ph type="ftr" sz="quarter" idx="11"/>
          </p:nvPr>
        </p:nvSpPr>
        <p:spPr/>
        <p:txBody>
          <a:bodyPr/>
          <a:lstStyle/>
          <a:p>
            <a:pPr>
              <a:defRPr/>
            </a:pPr>
            <a:endParaRPr lang="cs-CZ"/>
          </a:p>
        </p:txBody>
      </p:sp>
      <p:sp>
        <p:nvSpPr>
          <p:cNvPr id="5" name="Zástupný symbol pro číslo snímku 4">
            <a:extLst>
              <a:ext uri="{FF2B5EF4-FFF2-40B4-BE49-F238E27FC236}">
                <a16:creationId xmlns:a16="http://schemas.microsoft.com/office/drawing/2014/main" id="{EC6298DA-E20F-CC27-9511-D2B55259F57A}"/>
              </a:ext>
            </a:extLst>
          </p:cNvPr>
          <p:cNvSpPr>
            <a:spLocks noGrp="1"/>
          </p:cNvSpPr>
          <p:nvPr>
            <p:ph type="sldNum" sz="quarter" idx="12"/>
          </p:nvPr>
        </p:nvSpPr>
        <p:spPr/>
        <p:txBody>
          <a:bodyPr/>
          <a:lstStyle/>
          <a:p>
            <a:pPr>
              <a:defRPr/>
            </a:pPr>
            <a:fld id="{64D75D6E-54D9-DE4A-8D7A-56A7DD858221}" type="slidenum">
              <a:rPr lang="cs-CZ" altLang="en-US" smtClean="0"/>
              <a:pPr>
                <a:defRPr/>
              </a:pPr>
              <a:t>8</a:t>
            </a:fld>
            <a:endParaRPr lang="cs-CZ" altLang="en-US"/>
          </a:p>
        </p:txBody>
      </p:sp>
      <p:pic>
        <p:nvPicPr>
          <p:cNvPr id="7" name="Picture 3">
            <a:extLst>
              <a:ext uri="{FF2B5EF4-FFF2-40B4-BE49-F238E27FC236}">
                <a16:creationId xmlns:a16="http://schemas.microsoft.com/office/drawing/2014/main" id="{BBA78700-F605-17E4-6F65-66C7E5BF42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64" name="Group 20">
            <a:extLst>
              <a:ext uri="{FF2B5EF4-FFF2-40B4-BE49-F238E27FC236}">
                <a16:creationId xmlns:a16="http://schemas.microsoft.com/office/drawing/2014/main" id="{AC3F4144-AB49-6AA2-F899-E3C49DEC0D4D}"/>
              </a:ext>
            </a:extLst>
          </p:cNvPr>
          <p:cNvGraphicFramePr>
            <a:graphicFrameLocks noGrp="1"/>
          </p:cNvGraphicFramePr>
          <p:nvPr>
            <p:extLst>
              <p:ext uri="{D42A27DB-BD31-4B8C-83A1-F6EECF244321}">
                <p14:modId xmlns:p14="http://schemas.microsoft.com/office/powerpoint/2010/main" val="2611508484"/>
              </p:ext>
            </p:extLst>
          </p:nvPr>
        </p:nvGraphicFramePr>
        <p:xfrm>
          <a:off x="827088" y="908050"/>
          <a:ext cx="7632700" cy="14325602"/>
        </p:xfrm>
        <a:graphic>
          <a:graphicData uri="http://schemas.openxmlformats.org/drawingml/2006/table">
            <a:tbl>
              <a:tblPr/>
              <a:tblGrid>
                <a:gridCol w="7632700">
                  <a:extLst>
                    <a:ext uri="{9D8B030D-6E8A-4147-A177-3AD203B41FA5}">
                      <a16:colId xmlns:a16="http://schemas.microsoft.com/office/drawing/2014/main" val="20000"/>
                    </a:ext>
                  </a:extLst>
                </a:gridCol>
              </a:tblGrid>
              <a:tr h="8503916">
                <a:tc>
                  <a:txBody>
                    <a:bodyPr/>
                    <a:lstStyle>
                      <a:lvl1pPr>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defRPr sz="2400">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cs-CZ" altLang="en-US" sz="2800" b="1"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cs-CZ" altLang="en-US" sz="2800" b="1"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Chyba prostředí</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cs-CZ" altLang="en-US" sz="2800" b="1"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endParaRPr>
                    </a:p>
                    <a:p>
                      <a:pPr marL="285750" marR="0" lvl="0" indent="-2857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cs-CZ" altLang="en-US" sz="1800" b="0" i="0" u="none" strike="noStrike" cap="none" normalizeH="0" baseline="0" dirty="0">
                          <a:ln>
                            <a:noFill/>
                          </a:ln>
                          <a:solidFill>
                            <a:srgbClr val="000000"/>
                          </a:solidFill>
                          <a:effectLst/>
                          <a:latin typeface="Arial" panose="020B0604020202020204" pitchFamily="34" charset="0"/>
                          <a:ea typeface="ＭＳ Ｐゴシック" panose="020B0600070205080204" pitchFamily="34" charset="-128"/>
                          <a:cs typeface="Arial" panose="020B0604020202020204" pitchFamily="34" charset="0"/>
                        </a:rPr>
                        <a:t>Technická měření jsou definována při teplotě 20</a:t>
                      </a:r>
                      <a:r>
                        <a:rPr kumimoji="0" lang="cs-CZ" altLang="en-US" sz="1800" b="0" i="0" u="none" strike="noStrike" cap="none" normalizeH="0" baseline="30000" dirty="0">
                          <a:ln>
                            <a:noFill/>
                          </a:ln>
                          <a:solidFill>
                            <a:srgbClr val="000000"/>
                          </a:solidFill>
                          <a:effectLst/>
                          <a:latin typeface="Arial" panose="020B0604020202020204" pitchFamily="34" charset="0"/>
                          <a:ea typeface="ＭＳ Ｐゴシック" panose="020B0600070205080204" pitchFamily="34" charset="-128"/>
                          <a:cs typeface="Arial" panose="020B0604020202020204" pitchFamily="34" charset="0"/>
                        </a:rPr>
                        <a:t>0</a:t>
                      </a:r>
                      <a:r>
                        <a:rPr kumimoji="0" lang="cs-CZ" altLang="en-US" sz="1800" b="0" i="0" u="none" strike="noStrike" cap="none" normalizeH="0" baseline="0" dirty="0">
                          <a:ln>
                            <a:noFill/>
                          </a:ln>
                          <a:solidFill>
                            <a:srgbClr val="000000"/>
                          </a:solidFill>
                          <a:effectLst/>
                          <a:latin typeface="Arial" panose="020B0604020202020204" pitchFamily="34" charset="0"/>
                          <a:ea typeface="ＭＳ Ｐゴシック" panose="020B0600070205080204" pitchFamily="34" charset="-128"/>
                          <a:cs typeface="Arial" panose="020B0604020202020204" pitchFamily="34" charset="0"/>
                        </a:rPr>
                        <a:t>C</a:t>
                      </a:r>
                    </a:p>
                    <a:p>
                      <a:pPr marL="285750" marR="0" lvl="0" indent="-2857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cs-CZ" altLang="en-US" sz="1800" b="0" i="0" u="none" strike="noStrike" cap="none" normalizeH="0" baseline="0" dirty="0">
                          <a:ln>
                            <a:noFill/>
                          </a:ln>
                          <a:solidFill>
                            <a:srgbClr val="000000"/>
                          </a:solidFill>
                          <a:effectLst/>
                          <a:latin typeface="Arial" panose="020B0604020202020204" pitchFamily="34" charset="0"/>
                          <a:ea typeface="ＭＳ Ｐゴシック" panose="020B0600070205080204" pitchFamily="34" charset="-128"/>
                          <a:cs typeface="Arial" panose="020B0604020202020204" pitchFamily="34" charset="0"/>
                        </a:rPr>
                        <a:t>Vlivem změn teploty vznikají např. při délkových měřeních chyby</a:t>
                      </a:r>
                    </a:p>
                    <a:p>
                      <a:pPr marL="285750" marR="0" lvl="0" indent="-28575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cs-CZ" altLang="en-US" sz="1800" b="0" i="0" u="none" strike="noStrike" cap="none" normalizeH="0" baseline="0" dirty="0">
                          <a:ln>
                            <a:noFill/>
                          </a:ln>
                          <a:solidFill>
                            <a:srgbClr val="000000"/>
                          </a:solidFill>
                          <a:effectLst/>
                          <a:latin typeface="Arial" panose="020B0604020202020204" pitchFamily="34" charset="0"/>
                          <a:ea typeface="ＭＳ Ｐゴシック" panose="020B0600070205080204" pitchFamily="34" charset="-128"/>
                          <a:cs typeface="Arial" panose="020B0604020202020204" pitchFamily="34" charset="0"/>
                        </a:rPr>
                        <a:t>Chyby vlivem dilatace při změně teploty:</a:t>
                      </a:r>
                    </a:p>
                    <a:p>
                      <a:pPr marL="0" marR="0" lvl="0" indent="0" algn="l" defTabSz="914400" rtl="0" eaLnBrk="1" fontAlgn="base" latinLnBrk="0" hangingPunct="1">
                        <a:lnSpc>
                          <a:spcPct val="90000"/>
                        </a:lnSpc>
                        <a:spcBef>
                          <a:spcPts val="750"/>
                        </a:spcBef>
                        <a:spcAft>
                          <a:spcPct val="0"/>
                        </a:spcAft>
                        <a:buClr>
                          <a:schemeClr val="tx1"/>
                        </a:buClr>
                        <a:buSzTx/>
                        <a:buFont typeface="Arial" panose="020B0604020202020204" pitchFamily="34" charset="0"/>
                        <a:buChar char="•"/>
                        <a:tabLst/>
                      </a:pPr>
                      <a:endParaRPr kumimoji="0" lang="cs-CZ" altLang="en-US" sz="1800" b="0" i="0" u="none" strike="noStrike" cap="none" normalizeH="0" baseline="0" dirty="0">
                        <a:ln>
                          <a:noFill/>
                        </a:ln>
                        <a:solidFill>
                          <a:srgbClr val="000000"/>
                        </a:solidFill>
                        <a:effectLst/>
                        <a:latin typeface="Arial" panose="020B0604020202020204" pitchFamily="34" charset="0"/>
                        <a:ea typeface="ＭＳ Ｐゴシック" panose="020B0600070205080204" pitchFamily="34" charset="-128"/>
                        <a:cs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el-GR" altLang="en-US" sz="1800" b="0"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Δ</a:t>
                      </a: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L = L</a:t>
                      </a:r>
                      <a:r>
                        <a:rPr kumimoji="0" lang="cs-CZ" altLang="en-US" sz="1800" b="0" i="0" u="none" strike="noStrike" cap="none" normalizeH="0" baseline="-2500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0</a:t>
                      </a:r>
                      <a:r>
                        <a:rPr kumimoji="0" lang="el-GR" altLang="en-US" sz="1800" b="0" i="0" u="none" strike="noStrike" cap="none" normalizeH="0" baseline="0" dirty="0" err="1">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αΔ</a:t>
                      </a: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T = L</a:t>
                      </a:r>
                      <a:r>
                        <a:rPr kumimoji="0" lang="cs-CZ" altLang="en-US" sz="1800" b="0" i="0" u="none" strike="noStrike" cap="none" normalizeH="0" baseline="-2500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0</a:t>
                      </a:r>
                      <a:r>
                        <a:rPr kumimoji="0" lang="el-GR" altLang="en-US" sz="1800" b="0"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α</a:t>
                      </a: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 T</a:t>
                      </a:r>
                      <a:r>
                        <a:rPr kumimoji="0" lang="cs-CZ" altLang="en-US" sz="1800" b="0" i="0" u="none" strike="noStrike" cap="none" normalizeH="0" baseline="-2500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2</a:t>
                      </a: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 – T</a:t>
                      </a:r>
                      <a:r>
                        <a:rPr kumimoji="0" lang="cs-CZ" altLang="en-US" sz="1800" b="0" i="0" u="none" strike="noStrike" cap="none" normalizeH="0" baseline="-2500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1 </a:t>
                      </a: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a:t>
                      </a:r>
                    </a:p>
                    <a:p>
                      <a:pPr marL="0" marR="0" lvl="0" indent="0" algn="ctr" defTabSz="914400" rtl="0" eaLnBrk="1" fontAlgn="base" latinLnBrk="0" hangingPunct="1">
                        <a:lnSpc>
                          <a:spcPct val="100000"/>
                        </a:lnSpc>
                        <a:spcBef>
                          <a:spcPct val="20000"/>
                        </a:spcBef>
                        <a:spcAft>
                          <a:spcPct val="0"/>
                        </a:spcAft>
                        <a:buClr>
                          <a:schemeClr val="tx1"/>
                        </a:buClr>
                        <a:buSzTx/>
                        <a:buFontTx/>
                        <a:buNone/>
                        <a:tabLst/>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např. ocel:  0,0117 mm/m/</a:t>
                      </a:r>
                      <a:r>
                        <a:rPr kumimoji="0" lang="cs-CZ" altLang="en-US" sz="1800" b="0" i="0" u="none" strike="noStrike" cap="none" normalizeH="0" baseline="3000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0</a:t>
                      </a: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C</a:t>
                      </a:r>
                    </a:p>
                    <a:p>
                      <a:pPr marL="0" marR="0" lvl="0" indent="0" algn="l" defTabSz="914400" rtl="0" eaLnBrk="1" fontAlgn="base" latinLnBrk="0" hangingPunct="1">
                        <a:lnSpc>
                          <a:spcPct val="90000"/>
                        </a:lnSpc>
                        <a:spcBef>
                          <a:spcPts val="750"/>
                        </a:spcBef>
                        <a:spcAft>
                          <a:spcPct val="0"/>
                        </a:spcAft>
                        <a:buClr>
                          <a:schemeClr val="tx1"/>
                        </a:buClr>
                        <a:buSzTx/>
                        <a:buFont typeface="Arial" panose="020B0604020202020204" pitchFamily="34" charset="0"/>
                        <a:buChar char="•"/>
                        <a:tabLst/>
                      </a:pPr>
                      <a:endParaRPr kumimoji="0" lang="cs-CZ" altLang="en-US" sz="1800" b="0" i="0" u="none" strike="noStrike" cap="none" normalizeH="0" baseline="0" dirty="0">
                        <a:ln>
                          <a:noFill/>
                        </a:ln>
                        <a:solidFill>
                          <a:srgbClr val="000000"/>
                        </a:solidFill>
                        <a:effectLst/>
                        <a:latin typeface="Arial" panose="020B0604020202020204" pitchFamily="34" charset="0"/>
                        <a:ea typeface="ＭＳ Ｐゴシック" panose="020B0600070205080204" pitchFamily="34" charset="-128"/>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
                          <a:schemeClr val="tx1"/>
                        </a:buClr>
                        <a:buSzTx/>
                        <a:buFontTx/>
                        <a:buNone/>
                        <a:tabLst/>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Před každým uvažovaným měřením je třeba zvážit další vlivy prostředí:</a:t>
                      </a:r>
                    </a:p>
                    <a:p>
                      <a:pPr marL="285750" marR="0" lvl="0" indent="-285750"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Vlhkost</a:t>
                      </a:r>
                    </a:p>
                    <a:p>
                      <a:pPr marL="285750" marR="0" lvl="0" indent="-285750"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Barometrický tlak</a:t>
                      </a:r>
                    </a:p>
                    <a:p>
                      <a:pPr marL="285750" marR="0" lvl="0" indent="-285750"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Prašnost</a:t>
                      </a:r>
                    </a:p>
                    <a:p>
                      <a:pPr marL="285750" marR="0" lvl="0" indent="-285750"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pPr>
                      <a:r>
                        <a:rPr kumimoji="0" lang="cs-CZ" altLang="en-US" sz="1800" b="0" i="0" u="none" strike="noStrike" cap="none" normalizeH="0" baseline="0" dirty="0">
                          <a:ln>
                            <a:noFill/>
                          </a:ln>
                          <a:solidFill>
                            <a:schemeClr val="tx1"/>
                          </a:solidFill>
                          <a:effectLst/>
                          <a:latin typeface="Arial" panose="020B0604020202020204" pitchFamily="34" charset="0"/>
                          <a:ea typeface="ＭＳ Ｐゴシック" panose="020B0600070205080204" pitchFamily="34" charset="-128"/>
                          <a:cs typeface="Arial" panose="020B0604020202020204" pitchFamily="34" charset="0"/>
                        </a:rPr>
                        <a:t>Jiné vlivy</a:t>
                      </a: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9144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txBody>
                  <a:tcPr marL="91432" marR="91432" marT="45723" marB="4572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5821684">
                <a:tc>
                  <a:txBody>
                    <a:bodyPr/>
                    <a:lstStyle>
                      <a:lvl1pPr defTabSz="685800">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defRPr sz="2400">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l" defTabSz="685800" rtl="0" eaLnBrk="1" fontAlgn="base" latinLnBrk="0" hangingPunct="1">
                        <a:lnSpc>
                          <a:spcPct val="80000"/>
                        </a:lnSpc>
                        <a:spcBef>
                          <a:spcPct val="20000"/>
                        </a:spcBef>
                        <a:spcAft>
                          <a:spcPct val="0"/>
                        </a:spcAft>
                        <a:buClr>
                          <a:schemeClr val="accent1"/>
                        </a:buClr>
                        <a:buSzTx/>
                        <a:buFontTx/>
                        <a:buNone/>
                        <a:tabLst/>
                      </a:pPr>
                      <a:endParaRPr kumimoji="0" lang="cs-CZ" altLang="en-US" sz="2000" b="1"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685800" rtl="0" eaLnBrk="1" fontAlgn="base" latinLnBrk="0" hangingPunct="1">
                        <a:lnSpc>
                          <a:spcPct val="80000"/>
                        </a:lnSpc>
                        <a:spcBef>
                          <a:spcPct val="20000"/>
                        </a:spcBef>
                        <a:spcAft>
                          <a:spcPct val="0"/>
                        </a:spcAft>
                        <a:buClr>
                          <a:schemeClr val="accent1"/>
                        </a:buClr>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685800" rtl="0" eaLnBrk="1" fontAlgn="base" latinLnBrk="0" hangingPunct="1">
                        <a:lnSpc>
                          <a:spcPct val="80000"/>
                        </a:lnSpc>
                        <a:spcBef>
                          <a:spcPct val="20000"/>
                        </a:spcBef>
                        <a:spcAft>
                          <a:spcPct val="0"/>
                        </a:spcAft>
                        <a:buClr>
                          <a:schemeClr val="accent1"/>
                        </a:buClr>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685800" rtl="0" eaLnBrk="1" fontAlgn="base" latinLnBrk="0" hangingPunct="1">
                        <a:lnSpc>
                          <a:spcPct val="80000"/>
                        </a:lnSpc>
                        <a:spcBef>
                          <a:spcPct val="20000"/>
                        </a:spcBef>
                        <a:spcAft>
                          <a:spcPct val="0"/>
                        </a:spcAft>
                        <a:buClr>
                          <a:schemeClr val="accent1"/>
                        </a:buClr>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6858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6858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6858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6858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6858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6858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6858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6858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6858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6858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6858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6858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6858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6858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just" defTabSz="685800" rtl="0" eaLnBrk="1" fontAlgn="base" latinLnBrk="0" hangingPunct="1">
                        <a:lnSpc>
                          <a:spcPct val="100000"/>
                        </a:lnSpc>
                        <a:spcBef>
                          <a:spcPct val="0"/>
                        </a:spcBef>
                        <a:spcAft>
                          <a:spcPct val="0"/>
                        </a:spcAft>
                        <a:buClrTx/>
                        <a:buSzTx/>
                        <a:buFont typeface="Arial" panose="020B0604020202020204" pitchFamily="34" charset="0"/>
                        <a:buChar char="•"/>
                        <a:tabLst/>
                      </a:pPr>
                      <a:endParaRPr kumimoji="0" lang="cs-CZ" altLang="en-US" sz="2000" b="0" i="0" u="none" strike="noStrike" cap="none" normalizeH="0" baseline="0" dirty="0">
                        <a:ln>
                          <a:noFill/>
                        </a:ln>
                        <a:solidFill>
                          <a:schemeClr val="tx1"/>
                        </a:solidFill>
                        <a:effectLst/>
                        <a:latin typeface="Calibri" panose="020F0502020204030204" pitchFamily="34" charset="0"/>
                        <a:ea typeface="ＭＳ Ｐゴシック" panose="020B0600070205080204" pitchFamily="34" charset="-128"/>
                      </a:endParaRPr>
                    </a:p>
                  </a:txBody>
                  <a:tcPr marL="91432" marR="91432" marT="45723" marB="4572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Zástupný symbol pro zápatí 3">
            <a:extLst>
              <a:ext uri="{FF2B5EF4-FFF2-40B4-BE49-F238E27FC236}">
                <a16:creationId xmlns:a16="http://schemas.microsoft.com/office/drawing/2014/main" id="{30FAAC25-CCE5-42C2-A5D7-47228DBB46D0}"/>
              </a:ext>
            </a:extLst>
          </p:cNvPr>
          <p:cNvSpPr>
            <a:spLocks noGrp="1"/>
          </p:cNvSpPr>
          <p:nvPr>
            <p:ph type="ftr" sz="quarter" idx="11"/>
          </p:nvPr>
        </p:nvSpPr>
        <p:spPr/>
        <p:txBody>
          <a:bodyPr/>
          <a:lstStyle/>
          <a:p>
            <a:pPr>
              <a:defRPr/>
            </a:pPr>
            <a:endParaRPr lang="cs-CZ"/>
          </a:p>
        </p:txBody>
      </p:sp>
      <p:sp>
        <p:nvSpPr>
          <p:cNvPr id="5" name="Zástupný symbol pro číslo snímku 4">
            <a:extLst>
              <a:ext uri="{FF2B5EF4-FFF2-40B4-BE49-F238E27FC236}">
                <a16:creationId xmlns:a16="http://schemas.microsoft.com/office/drawing/2014/main" id="{9658A448-1E03-48C4-1B3F-D15727AD5232}"/>
              </a:ext>
            </a:extLst>
          </p:cNvPr>
          <p:cNvSpPr>
            <a:spLocks noGrp="1"/>
          </p:cNvSpPr>
          <p:nvPr>
            <p:ph type="sldNum" sz="quarter" idx="12"/>
          </p:nvPr>
        </p:nvSpPr>
        <p:spPr/>
        <p:txBody>
          <a:bodyPr/>
          <a:lstStyle/>
          <a:p>
            <a:pPr>
              <a:defRPr/>
            </a:pPr>
            <a:fld id="{64D75D6E-54D9-DE4A-8D7A-56A7DD858221}" type="slidenum">
              <a:rPr lang="cs-CZ" altLang="en-US" smtClean="0"/>
              <a:pPr>
                <a:defRPr/>
              </a:pPr>
              <a:t>9</a:t>
            </a:fld>
            <a:endParaRPr lang="cs-CZ" altLang="en-US" dirty="0"/>
          </a:p>
        </p:txBody>
      </p:sp>
      <p:pic>
        <p:nvPicPr>
          <p:cNvPr id="7" name="Picture 3">
            <a:extLst>
              <a:ext uri="{FF2B5EF4-FFF2-40B4-BE49-F238E27FC236}">
                <a16:creationId xmlns:a16="http://schemas.microsoft.com/office/drawing/2014/main" id="{720ABB79-0586-B522-11AF-941895E7F3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1" name="Title 1">
            <a:extLst>
              <a:ext uri="{FF2B5EF4-FFF2-40B4-BE49-F238E27FC236}">
                <a16:creationId xmlns:a16="http://schemas.microsoft.com/office/drawing/2014/main" id="{FB33C3FA-8271-D398-6462-BBD18AC6C219}"/>
              </a:ext>
            </a:extLst>
          </p:cNvPr>
          <p:cNvSpPr>
            <a:spLocks noGrp="1"/>
          </p:cNvSpPr>
          <p:nvPr>
            <p:ph type="title"/>
          </p:nvPr>
        </p:nvSpPr>
        <p:spPr/>
        <p:txBody>
          <a:bodyPr/>
          <a:lstStyle/>
          <a:p>
            <a:pPr algn="ctr" eaLnBrk="1" hangingPunct="1"/>
            <a:br>
              <a:rPr lang="cs-CZ" altLang="en-US" sz="4000" dirty="0">
                <a:ea typeface="ＭＳ Ｐゴシック" panose="020B0600070205080204" pitchFamily="34" charset="-128"/>
              </a:rPr>
            </a:br>
            <a:r>
              <a:rPr lang="cs-CZ" altLang="en-US" sz="4000" dirty="0">
                <a:ea typeface="ＭＳ Ｐゴシック" panose="020B0600070205080204" pitchFamily="34" charset="-128"/>
              </a:rPr>
              <a:t>Pravděpodobnost a statistika</a:t>
            </a:r>
            <a:endParaRPr lang="en-US" altLang="en-US" sz="4000" dirty="0">
              <a:ea typeface="ＭＳ Ｐゴシック" panose="020B0600070205080204" pitchFamily="34" charset="-128"/>
            </a:endParaRPr>
          </a:p>
        </p:txBody>
      </p:sp>
      <p:sp>
        <p:nvSpPr>
          <p:cNvPr id="174082" name="Content Placeholder 2">
            <a:extLst>
              <a:ext uri="{FF2B5EF4-FFF2-40B4-BE49-F238E27FC236}">
                <a16:creationId xmlns:a16="http://schemas.microsoft.com/office/drawing/2014/main" id="{083FF7AC-696A-6839-4C00-49204F19EB29}"/>
              </a:ext>
            </a:extLst>
          </p:cNvPr>
          <p:cNvSpPr>
            <a:spLocks noGrp="1" noChangeArrowheads="1"/>
          </p:cNvSpPr>
          <p:nvPr>
            <p:ph idx="1"/>
          </p:nvPr>
        </p:nvSpPr>
        <p:spPr/>
        <p:txBody>
          <a:bodyPr/>
          <a:lstStyle/>
          <a:p>
            <a:pPr eaLnBrk="1" hangingPunct="1">
              <a:buFont typeface="Arial" panose="020B0604020202020204" pitchFamily="34" charset="0"/>
              <a:buNone/>
            </a:pPr>
            <a:r>
              <a:rPr lang="cs-CZ" altLang="en-US" sz="2400" b="1" dirty="0">
                <a:ea typeface="ＭＳ Ｐゴシック" panose="020B0600070205080204" pitchFamily="34" charset="-128"/>
              </a:rPr>
              <a:t>Statistická přejímka</a:t>
            </a:r>
          </a:p>
          <a:p>
            <a:pPr algn="just" eaLnBrk="1" hangingPunct="1"/>
            <a:r>
              <a:rPr lang="cs-CZ" altLang="en-US" sz="1800" dirty="0">
                <a:ea typeface="ＭＳ Ｐゴシック" panose="020B0600070205080204" pitchFamily="34" charset="-128"/>
              </a:rPr>
              <a:t>Je zaměřena na následnou kontrolu produktů (výrobků a služeb) s cílem odhadnout jakostní stav dodávaných dávek a zabránit nepřiměřenému a nežádoucímu průniku nejakostních produktů do použití nebo do další fáze produkčního procesu.</a:t>
            </a:r>
          </a:p>
          <a:p>
            <a:pPr algn="just" eaLnBrk="1" hangingPunct="1"/>
            <a:r>
              <a:rPr lang="cs-CZ" altLang="en-US" sz="1800" dirty="0">
                <a:ea typeface="ＭＳ Ｐゴシック" panose="020B0600070205080204" pitchFamily="34" charset="-128"/>
              </a:rPr>
              <a:t>Klade se zde zejména důraz na kvalitu odhadu</a:t>
            </a:r>
          </a:p>
          <a:p>
            <a:pPr algn="just" eaLnBrk="1" hangingPunct="1">
              <a:buFont typeface="Arial" panose="020B0604020202020204" pitchFamily="34" charset="0"/>
              <a:buNone/>
            </a:pPr>
            <a:endParaRPr lang="cs-CZ" altLang="en-US" sz="1800" dirty="0">
              <a:ea typeface="ＭＳ Ｐゴシック" panose="020B0600070205080204" pitchFamily="34" charset="-128"/>
            </a:endParaRPr>
          </a:p>
          <a:p>
            <a:pPr algn="just" eaLnBrk="1" hangingPunct="1">
              <a:buFont typeface="Arial" panose="020B0604020202020204" pitchFamily="34" charset="0"/>
              <a:buNone/>
            </a:pPr>
            <a:r>
              <a:rPr lang="cs-CZ" altLang="en-US" sz="2400" b="1" dirty="0">
                <a:ea typeface="ＭＳ Ｐゴシック" panose="020B0600070205080204" pitchFamily="34" charset="-128"/>
              </a:rPr>
              <a:t>Statistická regulace</a:t>
            </a:r>
          </a:p>
          <a:p>
            <a:pPr algn="just" eaLnBrk="1" hangingPunct="1"/>
            <a:r>
              <a:rPr lang="cs-CZ" altLang="en-US" sz="1800" dirty="0">
                <a:ea typeface="ＭＳ Ｐゴシック" panose="020B0600070205080204" pitchFamily="34" charset="-128"/>
              </a:rPr>
              <a:t>Je zaměřena na produkční procesy a jejím cílem se trvale zjišťovat stav jakosti procesu a v případě významného odchýlení procesu od žádoucího stavu iniciovat potřebný regulační zásah do procesu.</a:t>
            </a:r>
          </a:p>
          <a:p>
            <a:pPr algn="just" eaLnBrk="1" hangingPunct="1">
              <a:buFont typeface="Arial" panose="020B0604020202020204" pitchFamily="34" charset="0"/>
              <a:buNone/>
            </a:pPr>
            <a:endParaRPr lang="cs-CZ" altLang="en-US" sz="1800" dirty="0">
              <a:ea typeface="ＭＳ Ｐゴシック" panose="020B0600070205080204" pitchFamily="34" charset="-128"/>
            </a:endParaRPr>
          </a:p>
          <a:p>
            <a:pPr algn="just" eaLnBrk="1" hangingPunct="1"/>
            <a:endParaRPr lang="cs-CZ" altLang="en-US" sz="1800" dirty="0">
              <a:ea typeface="ＭＳ Ｐゴシック" panose="020B0600070205080204" pitchFamily="34" charset="-128"/>
            </a:endParaRPr>
          </a:p>
          <a:p>
            <a:pPr lvl="4" algn="just" eaLnBrk="1" hangingPunct="1"/>
            <a:endParaRPr lang="cs-CZ" altLang="en-US" sz="1000" dirty="0">
              <a:ea typeface="ＭＳ Ｐゴシック" panose="020B0600070205080204" pitchFamily="34" charset="-128"/>
            </a:endParaRPr>
          </a:p>
        </p:txBody>
      </p:sp>
      <p:pic>
        <p:nvPicPr>
          <p:cNvPr id="3" name="Picture 3">
            <a:extLst>
              <a:ext uri="{FF2B5EF4-FFF2-40B4-BE49-F238E27FC236}">
                <a16:creationId xmlns:a16="http://schemas.microsoft.com/office/drawing/2014/main" id="{6ACD1D9E-5EFB-489F-6931-F9F6305492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5" name="Title 1">
            <a:extLst>
              <a:ext uri="{FF2B5EF4-FFF2-40B4-BE49-F238E27FC236}">
                <a16:creationId xmlns:a16="http://schemas.microsoft.com/office/drawing/2014/main" id="{3EE72E0A-1934-FF29-0A62-F9B6E007ADD1}"/>
              </a:ext>
            </a:extLst>
          </p:cNvPr>
          <p:cNvSpPr>
            <a:spLocks noGrp="1"/>
          </p:cNvSpPr>
          <p:nvPr>
            <p:ph type="title"/>
          </p:nvPr>
        </p:nvSpPr>
        <p:spPr/>
        <p:txBody>
          <a:bodyPr/>
          <a:lstStyle/>
          <a:p>
            <a:pPr algn="ctr" eaLnBrk="1" hangingPunct="1"/>
            <a:br>
              <a:rPr lang="cs-CZ" altLang="en-US" sz="4000" dirty="0">
                <a:ea typeface="ＭＳ Ｐゴシック" panose="020B0600070205080204" pitchFamily="34" charset="-128"/>
              </a:rPr>
            </a:br>
            <a:br>
              <a:rPr lang="cs-CZ" altLang="en-US" sz="4000" dirty="0">
                <a:ea typeface="ＭＳ Ｐゴシック" panose="020B0600070205080204" pitchFamily="34" charset="-128"/>
              </a:rPr>
            </a:br>
            <a:r>
              <a:rPr lang="cs-CZ" altLang="en-US" sz="4000" dirty="0">
                <a:ea typeface="ＭＳ Ｐゴシック" panose="020B0600070205080204" pitchFamily="34" charset="-128"/>
              </a:rPr>
              <a:t>Pravděpodobnost a statistika</a:t>
            </a:r>
            <a:endParaRPr lang="en-US" altLang="en-US" sz="4000" dirty="0">
              <a:ea typeface="ＭＳ Ｐゴシック" panose="020B0600070205080204" pitchFamily="34" charset="-128"/>
            </a:endParaRPr>
          </a:p>
        </p:txBody>
      </p:sp>
      <p:sp>
        <p:nvSpPr>
          <p:cNvPr id="175106" name="Content Placeholder 2">
            <a:extLst>
              <a:ext uri="{FF2B5EF4-FFF2-40B4-BE49-F238E27FC236}">
                <a16:creationId xmlns:a16="http://schemas.microsoft.com/office/drawing/2014/main" id="{A736E14D-72D0-EFBC-2F96-D4B2398EBEF8}"/>
              </a:ext>
            </a:extLst>
          </p:cNvPr>
          <p:cNvSpPr>
            <a:spLocks noGrp="1" noChangeArrowheads="1"/>
          </p:cNvSpPr>
          <p:nvPr>
            <p:ph idx="1"/>
          </p:nvPr>
        </p:nvSpPr>
        <p:spPr/>
        <p:txBody>
          <a:bodyPr/>
          <a:lstStyle/>
          <a:p>
            <a:pPr algn="just" eaLnBrk="1" hangingPunct="1">
              <a:buFont typeface="Arial" panose="020B0604020202020204" pitchFamily="34" charset="0"/>
              <a:buNone/>
            </a:pPr>
            <a:endParaRPr lang="cs-CZ" altLang="en-US" sz="1800" dirty="0">
              <a:ea typeface="ＭＳ Ｐゴシック" panose="020B0600070205080204" pitchFamily="34" charset="-128"/>
            </a:endParaRPr>
          </a:p>
          <a:p>
            <a:pPr algn="just" eaLnBrk="1" hangingPunct="1">
              <a:buFont typeface="Arial" panose="020B0604020202020204" pitchFamily="34" charset="0"/>
              <a:buNone/>
            </a:pPr>
            <a:endParaRPr lang="cs-CZ" altLang="en-US" sz="1800" dirty="0">
              <a:ea typeface="ＭＳ Ｐゴシック" panose="020B0600070205080204" pitchFamily="34" charset="-128"/>
            </a:endParaRPr>
          </a:p>
          <a:p>
            <a:pPr algn="just" eaLnBrk="1" hangingPunct="1">
              <a:buFont typeface="Arial" panose="020B0604020202020204" pitchFamily="34" charset="0"/>
              <a:buNone/>
            </a:pPr>
            <a:endParaRPr lang="cs-CZ" altLang="en-US" sz="1800" dirty="0">
              <a:ea typeface="ＭＳ Ｐゴシック" panose="020B0600070205080204" pitchFamily="34" charset="-128"/>
            </a:endParaRPr>
          </a:p>
          <a:p>
            <a:pPr eaLnBrk="1" hangingPunct="1">
              <a:buFont typeface="Arial" panose="020B0604020202020204" pitchFamily="34" charset="0"/>
              <a:buNone/>
            </a:pPr>
            <a:r>
              <a:rPr lang="cs-CZ" altLang="en-US" sz="1800" dirty="0">
                <a:ea typeface="ＭＳ Ｐゴシック" panose="020B0600070205080204" pitchFamily="34" charset="-128"/>
              </a:rPr>
              <a:t>				</a:t>
            </a:r>
            <a:r>
              <a:rPr lang="cs-CZ" altLang="en-US" sz="1800" b="1" dirty="0">
                <a:ea typeface="ＭＳ Ｐゴシック" panose="020B0600070205080204" pitchFamily="34" charset="-128"/>
              </a:rPr>
              <a:t>Monty </a:t>
            </a:r>
            <a:r>
              <a:rPr lang="cs-CZ" altLang="en-US" sz="1800" b="1" dirty="0" err="1">
                <a:ea typeface="ＭＳ Ｐゴシック" panose="020B0600070205080204" pitchFamily="34" charset="-128"/>
              </a:rPr>
              <a:t>Hall</a:t>
            </a:r>
            <a:r>
              <a:rPr lang="cs-CZ" altLang="en-US" sz="1800" b="1" dirty="0">
                <a:ea typeface="ＭＳ Ｐゴシック" panose="020B0600070205080204" pitchFamily="34" charset="-128"/>
              </a:rPr>
              <a:t> problém</a:t>
            </a:r>
          </a:p>
          <a:p>
            <a:pPr algn="just" eaLnBrk="1" hangingPunct="1"/>
            <a:endParaRPr lang="cs-CZ" altLang="en-US" sz="1800" dirty="0">
              <a:ea typeface="ＭＳ Ｐゴシック" panose="020B0600070205080204" pitchFamily="34" charset="-128"/>
            </a:endParaRPr>
          </a:p>
          <a:p>
            <a:pPr algn="just" eaLnBrk="1" hangingPunct="1"/>
            <a:endParaRPr lang="cs-CZ" altLang="en-US" sz="1800" dirty="0">
              <a:ea typeface="ＭＳ Ｐゴシック" panose="020B0600070205080204" pitchFamily="34" charset="-128"/>
            </a:endParaRPr>
          </a:p>
          <a:p>
            <a:pPr algn="just" eaLnBrk="1" hangingPunct="1"/>
            <a:endParaRPr lang="cs-CZ" altLang="en-US" sz="1800" dirty="0">
              <a:ea typeface="ＭＳ Ｐゴシック" panose="020B0600070205080204" pitchFamily="34" charset="-128"/>
            </a:endParaRPr>
          </a:p>
          <a:p>
            <a:pPr algn="just" eaLnBrk="1" hangingPunct="1"/>
            <a:endParaRPr lang="cs-CZ" altLang="en-US" sz="1800" dirty="0">
              <a:ea typeface="ＭＳ Ｐゴシック" panose="020B0600070205080204" pitchFamily="34" charset="-128"/>
            </a:endParaRPr>
          </a:p>
          <a:p>
            <a:pPr marL="1325563" lvl="4" indent="0" algn="ctr" eaLnBrk="1" hangingPunct="1">
              <a:buFont typeface="Arial" panose="020B0604020202020204" pitchFamily="34" charset="0"/>
              <a:buNone/>
            </a:pPr>
            <a:endParaRPr lang="cs-CZ" altLang="en-US" sz="1800" dirty="0">
              <a:ea typeface="ＭＳ Ｐゴシック" panose="020B0600070205080204" pitchFamily="34" charset="-128"/>
            </a:endParaRPr>
          </a:p>
          <a:p>
            <a:pPr marL="1325563" lvl="4" indent="0" algn="ctr" eaLnBrk="1" hangingPunct="1">
              <a:buFont typeface="Arial" panose="020B0604020202020204" pitchFamily="34" charset="0"/>
              <a:buNone/>
            </a:pPr>
            <a:endParaRPr lang="cs-CZ" altLang="en-US" sz="1800" dirty="0">
              <a:ea typeface="ＭＳ Ｐゴシック" panose="020B0600070205080204" pitchFamily="34" charset="-128"/>
            </a:endParaRPr>
          </a:p>
          <a:p>
            <a:pPr marL="1325563" lvl="4" indent="0" algn="ctr" eaLnBrk="1" hangingPunct="1">
              <a:buFont typeface="Arial" panose="020B0604020202020204" pitchFamily="34" charset="0"/>
              <a:buNone/>
            </a:pPr>
            <a:endParaRPr lang="cs-CZ" altLang="en-US" sz="1800" dirty="0">
              <a:ea typeface="ＭＳ Ｐゴシック" panose="020B0600070205080204" pitchFamily="34" charset="-128"/>
            </a:endParaRPr>
          </a:p>
          <a:p>
            <a:pPr marL="1325563" lvl="4" indent="0" eaLnBrk="1" hangingPunct="1">
              <a:buFont typeface="Arial" panose="020B0604020202020204" pitchFamily="34" charset="0"/>
              <a:buNone/>
            </a:pPr>
            <a:r>
              <a:rPr lang="cs-CZ" altLang="en-US" sz="2400" b="1" dirty="0">
                <a:ea typeface="ＭＳ Ｐゴシック" panose="020B0600070205080204" pitchFamily="34" charset="-128"/>
              </a:rPr>
              <a:t>			</a:t>
            </a:r>
          </a:p>
          <a:p>
            <a:pPr marL="1325563" lvl="4" indent="0" algn="just" eaLnBrk="1" hangingPunct="1"/>
            <a:endParaRPr lang="cs-CZ" altLang="en-US" sz="1000" dirty="0">
              <a:ea typeface="ＭＳ Ｐゴシック" panose="020B0600070205080204" pitchFamily="34" charset="-128"/>
            </a:endParaRPr>
          </a:p>
        </p:txBody>
      </p:sp>
      <p:pic>
        <p:nvPicPr>
          <p:cNvPr id="175107" name="Picture 3">
            <a:extLst>
              <a:ext uri="{FF2B5EF4-FFF2-40B4-BE49-F238E27FC236}">
                <a16:creationId xmlns:a16="http://schemas.microsoft.com/office/drawing/2014/main" id="{A0F45062-54E2-64B2-1873-67F94881D6D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81388" y="4321175"/>
            <a:ext cx="11430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5108" name="Picture 4">
            <a:extLst>
              <a:ext uri="{FF2B5EF4-FFF2-40B4-BE49-F238E27FC236}">
                <a16:creationId xmlns:a16="http://schemas.microsoft.com/office/drawing/2014/main" id="{F8F73A46-F4C0-231F-B4C6-3D6251D1535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2488" y="4321175"/>
            <a:ext cx="11430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5109" name="Picture 5">
            <a:extLst>
              <a:ext uri="{FF2B5EF4-FFF2-40B4-BE49-F238E27FC236}">
                <a16:creationId xmlns:a16="http://schemas.microsoft.com/office/drawing/2014/main" id="{88C17DBD-22BC-52B8-E959-40C18A63904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21388" y="4303713"/>
            <a:ext cx="11430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D2916E4D-B898-7D8F-6369-601A079A2BFE}"/>
              </a:ext>
            </a:extLst>
          </p:cNvPr>
          <p:cNvPicPr>
            <a:picLocks noChangeAspect="1"/>
          </p:cNvPicPr>
          <p:nvPr/>
        </p:nvPicPr>
        <p:blipFill>
          <a:blip r:embed="rId4">
            <a:extLst>
              <a:ext uri="{28A0092B-C50C-407E-A947-70E740481C1C}">
                <a14:useLocalDpi xmlns:a14="http://schemas.microsoft.com/office/drawing/2010/main" val="0"/>
              </a:ext>
            </a:extLst>
          </a:blip>
          <a:srcRect l="40984" t="18167" r="23129" b="7466"/>
          <a:stretch>
            <a:fillRect/>
          </a:stretch>
        </p:blipFill>
        <p:spPr bwMode="auto">
          <a:xfrm>
            <a:off x="10552113" y="-250825"/>
            <a:ext cx="2224087"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1BD395D8-D16D-0D8D-B08F-28157A9C76FC}"/>
              </a:ext>
            </a:extLst>
          </p:cNvPr>
          <p:cNvPicPr>
            <a:picLocks noChangeAspect="1"/>
          </p:cNvPicPr>
          <p:nvPr/>
        </p:nvPicPr>
        <p:blipFill>
          <a:blip r:embed="rId5">
            <a:extLst>
              <a:ext uri="{28A0092B-C50C-407E-A947-70E740481C1C}">
                <a14:useLocalDpi xmlns:a14="http://schemas.microsoft.com/office/drawing/2010/main" val="0"/>
              </a:ext>
            </a:extLst>
          </a:blip>
          <a:srcRect l="19334" t="10551" r="21330" b="5124"/>
          <a:stretch>
            <a:fillRect/>
          </a:stretch>
        </p:blipFill>
        <p:spPr bwMode="auto">
          <a:xfrm>
            <a:off x="10928350" y="3494088"/>
            <a:ext cx="1609725" cy="165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BCF54381-C7DC-7BCB-F227-D56FC9981F46}"/>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1036300" y="5357813"/>
            <a:ext cx="74295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5113" name="Picture 11">
            <a:extLst>
              <a:ext uri="{FF2B5EF4-FFF2-40B4-BE49-F238E27FC236}">
                <a16:creationId xmlns:a16="http://schemas.microsoft.com/office/drawing/2014/main" id="{689E4950-0E31-DF58-C52A-885387BD7F09}"/>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478713" y="5008563"/>
            <a:ext cx="1658937"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a:extLst>
              <a:ext uri="{FF2B5EF4-FFF2-40B4-BE49-F238E27FC236}">
                <a16:creationId xmlns:a16="http://schemas.microsoft.com/office/drawing/2014/main" id="{F5ADC647-B9BD-964E-1824-0A5D8A345C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0" presetClass="path" presetSubtype="0" accel="50000" decel="50000" fill="hold" nodeType="clickEffect">
                                  <p:stCondLst>
                                    <p:cond delay="0"/>
                                  </p:stCondLst>
                                  <p:childTnLst>
                                    <p:animMotion origin="layout" path="M 4.41202E-7 -9.17516E-7 L -0.80233 -0.30283 " pathEditMode="relative" rAng="0" ptsTypes="AA">
                                      <p:cBhvr>
                                        <p:cTn id="12" dur="2000" fill="hold"/>
                                        <p:tgtEl>
                                          <p:spTgt spid="8"/>
                                        </p:tgtEl>
                                        <p:attrNameLst>
                                          <p:attrName>ppt_x</p:attrName>
                                          <p:attrName>ppt_y</p:attrName>
                                        </p:attrNameLst>
                                      </p:cBhvr>
                                      <p:rCtr x="-40125" y="-15153"/>
                                    </p:animMotion>
                                  </p:childTnLst>
                                </p:cTn>
                              </p:par>
                            </p:childTnLst>
                          </p:cTn>
                        </p:par>
                      </p:childTnLst>
                    </p:cTn>
                  </p:par>
                  <p:par>
                    <p:cTn id="13" fill="hold" nodeType="clickPar">
                      <p:stCondLst>
                        <p:cond delay="indefinite"/>
                      </p:stCondLst>
                      <p:childTnLst>
                        <p:par>
                          <p:cTn id="14" fill="hold" nodeType="withGroup">
                            <p:stCondLst>
                              <p:cond delay="0"/>
                            </p:stCondLst>
                            <p:childTnLst>
                              <p:par>
                                <p:cTn id="15" presetID="0" presetClass="path" presetSubtype="0" accel="50000" decel="50000" fill="hold" nodeType="clickEffect">
                                  <p:stCondLst>
                                    <p:cond delay="0"/>
                                  </p:stCondLst>
                                  <p:childTnLst>
                                    <p:animMotion origin="layout" path="M 1.61716E-6 -4.85635E-6 L -1.12698 0.16822 " pathEditMode="relative" rAng="0" ptsTypes="AA">
                                      <p:cBhvr>
                                        <p:cTn id="16" dur="2000" fill="hold"/>
                                        <p:tgtEl>
                                          <p:spTgt spid="7"/>
                                        </p:tgtEl>
                                        <p:attrNameLst>
                                          <p:attrName>ppt_x</p:attrName>
                                          <p:attrName>ppt_y</p:attrName>
                                        </p:attrNameLst>
                                      </p:cBhvr>
                                      <p:rCtr x="-56349" y="8411"/>
                                    </p:animMotion>
                                  </p:childTnLst>
                                </p:cTn>
                              </p:par>
                            </p:childTnLst>
                          </p:cTn>
                        </p:par>
                      </p:childTnLst>
                    </p:cTn>
                  </p:par>
                  <p:par>
                    <p:cTn id="17" fill="hold" nodeType="clickPar">
                      <p:stCondLst>
                        <p:cond delay="indefinite"/>
                      </p:stCondLst>
                      <p:childTnLst>
                        <p:par>
                          <p:cTn id="18" fill="hold" nodeType="withGroup">
                            <p:stCondLst>
                              <p:cond delay="0"/>
                            </p:stCondLst>
                            <p:childTnLst>
                              <p:par>
                                <p:cTn id="19" presetID="0" presetClass="path" presetSubtype="0" accel="50000" decel="50000" fill="hold" nodeType="clickEffect">
                                  <p:stCondLst>
                                    <p:cond delay="0"/>
                                  </p:stCondLst>
                                  <p:childTnLst>
                                    <p:animMotion origin="layout" path="M -0.05281 0.04958 L -0.59302 0.731 " pathEditMode="relative" rAng="0" ptsTypes="AA">
                                      <p:cBhvr>
                                        <p:cTn id="20" dur="2000" fill="hold"/>
                                        <p:tgtEl>
                                          <p:spTgt spid="3"/>
                                        </p:tgtEl>
                                        <p:attrNameLst>
                                          <p:attrName>ppt_x</p:attrName>
                                          <p:attrName>ppt_y</p:attrName>
                                        </p:attrNameLst>
                                      </p:cBhvr>
                                      <p:rCtr x="-27011" y="3405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3" name="Title 1">
            <a:extLst>
              <a:ext uri="{FF2B5EF4-FFF2-40B4-BE49-F238E27FC236}">
                <a16:creationId xmlns:a16="http://schemas.microsoft.com/office/drawing/2014/main" id="{21324472-2678-B172-4AFB-77FDA7A0DE71}"/>
              </a:ext>
            </a:extLst>
          </p:cNvPr>
          <p:cNvSpPr>
            <a:spLocks noGrp="1"/>
          </p:cNvSpPr>
          <p:nvPr>
            <p:ph type="title"/>
          </p:nvPr>
        </p:nvSpPr>
        <p:spPr>
          <a:xfrm>
            <a:off x="628650" y="385763"/>
            <a:ext cx="7886700" cy="1325562"/>
          </a:xfrm>
        </p:spPr>
        <p:txBody>
          <a:bodyPr/>
          <a:lstStyle/>
          <a:p>
            <a:pPr algn="ctr" eaLnBrk="1" hangingPunct="1"/>
            <a:br>
              <a:rPr lang="cs-CZ" altLang="en-US" sz="4000" dirty="0">
                <a:ea typeface="ＭＳ Ｐゴシック" panose="020B0600070205080204" pitchFamily="34" charset="-128"/>
              </a:rPr>
            </a:br>
            <a:r>
              <a:rPr lang="cs-CZ" altLang="en-US" sz="4000" dirty="0">
                <a:ea typeface="ＭＳ Ｐゴシック" panose="020B0600070205080204" pitchFamily="34" charset="-128"/>
              </a:rPr>
              <a:t>Pravděpodobnost a statistika</a:t>
            </a:r>
            <a:endParaRPr lang="en-US" altLang="en-US" sz="4000" dirty="0">
              <a:ea typeface="ＭＳ Ｐゴシック" panose="020B0600070205080204" pitchFamily="34" charset="-128"/>
            </a:endParaRPr>
          </a:p>
        </p:txBody>
      </p:sp>
      <p:sp>
        <p:nvSpPr>
          <p:cNvPr id="177154" name="Content Placeholder 2">
            <a:extLst>
              <a:ext uri="{FF2B5EF4-FFF2-40B4-BE49-F238E27FC236}">
                <a16:creationId xmlns:a16="http://schemas.microsoft.com/office/drawing/2014/main" id="{7A8A37AE-01BA-EA81-6FDB-16B703DF3012}"/>
              </a:ext>
            </a:extLst>
          </p:cNvPr>
          <p:cNvSpPr>
            <a:spLocks noGrp="1" noChangeArrowheads="1"/>
          </p:cNvSpPr>
          <p:nvPr>
            <p:ph idx="1"/>
          </p:nvPr>
        </p:nvSpPr>
        <p:spPr/>
        <p:txBody>
          <a:bodyPr/>
          <a:lstStyle/>
          <a:p>
            <a:pPr eaLnBrk="1" hangingPunct="1">
              <a:buFont typeface="Arial" panose="020B0604020202020204" pitchFamily="34" charset="0"/>
              <a:buNone/>
            </a:pPr>
            <a:r>
              <a:rPr lang="cs-CZ" altLang="en-US" sz="2400" b="1">
                <a:ea typeface="ＭＳ Ｐゴシック" panose="020B0600070205080204" pitchFamily="34" charset="-128"/>
              </a:rPr>
              <a:t>Gaussovo normální rozdělení</a:t>
            </a:r>
          </a:p>
          <a:p>
            <a:pPr eaLnBrk="1" hangingPunct="1"/>
            <a:r>
              <a:rPr lang="cs-CZ" altLang="en-US" sz="1800">
                <a:ea typeface="ＭＳ Ｐゴシック" panose="020B0600070205080204" pitchFamily="34" charset="-128"/>
              </a:rPr>
              <a:t>Je nejčastější</a:t>
            </a:r>
          </a:p>
          <a:p>
            <a:pPr eaLnBrk="1" hangingPunct="1"/>
            <a:r>
              <a:rPr lang="cs-CZ" altLang="en-US" sz="1800">
                <a:ea typeface="ＭＳ Ｐゴシック" panose="020B0600070205080204" pitchFamily="34" charset="-128"/>
              </a:rPr>
              <a:t>Mnoho jiných rozdělení se mu blíží</a:t>
            </a:r>
          </a:p>
          <a:p>
            <a:pPr eaLnBrk="1" hangingPunct="1"/>
            <a:r>
              <a:rPr lang="cs-CZ" altLang="en-US" sz="1800">
                <a:ea typeface="ＭＳ Ｐゴシック" panose="020B0600070205080204" pitchFamily="34" charset="-128"/>
              </a:rPr>
              <a:t>Mnoho jiných rozdělení se jím dá nahradit</a:t>
            </a: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endParaRPr lang="cs-CZ" altLang="en-US" sz="1800">
              <a:ea typeface="ＭＳ Ｐゴシック" panose="020B0600070205080204" pitchFamily="34" charset="-128"/>
            </a:endParaRPr>
          </a:p>
          <a:p>
            <a:pPr algn="just"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endParaRPr lang="cs-CZ" altLang="en-US" sz="1800">
              <a:ea typeface="ＭＳ Ｐゴシック" panose="020B0600070205080204" pitchFamily="34" charset="-128"/>
            </a:endParaRPr>
          </a:p>
          <a:p>
            <a:pPr lvl="4" algn="just" eaLnBrk="1" hangingPunct="1"/>
            <a:endParaRPr lang="cs-CZ" altLang="en-US" sz="1000">
              <a:ea typeface="ＭＳ Ｐゴシック" panose="020B0600070205080204" pitchFamily="34" charset="-128"/>
            </a:endParaRPr>
          </a:p>
        </p:txBody>
      </p:sp>
      <p:pic>
        <p:nvPicPr>
          <p:cNvPr id="177155" name="Picture 2">
            <a:extLst>
              <a:ext uri="{FF2B5EF4-FFF2-40B4-BE49-F238E27FC236}">
                <a16:creationId xmlns:a16="http://schemas.microsoft.com/office/drawing/2014/main" id="{44BB87D7-755B-DD35-8942-473E4AA38C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400" y="3381375"/>
            <a:ext cx="4438650"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7156" name="Picture 5">
            <a:extLst>
              <a:ext uri="{FF2B5EF4-FFF2-40B4-BE49-F238E27FC236}">
                <a16:creationId xmlns:a16="http://schemas.microsoft.com/office/drawing/2014/main" id="{6FC8C1D4-DF66-781C-91F9-FA1BD06BE72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94263" y="3568700"/>
            <a:ext cx="3570287" cy="238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3">
            <a:extLst>
              <a:ext uri="{FF2B5EF4-FFF2-40B4-BE49-F238E27FC236}">
                <a16:creationId xmlns:a16="http://schemas.microsoft.com/office/drawing/2014/main" id="{2007B4A3-7D7E-CF47-90CA-5394D939ABA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9202" name="Picture 3">
            <a:extLst>
              <a:ext uri="{FF2B5EF4-FFF2-40B4-BE49-F238E27FC236}">
                <a16:creationId xmlns:a16="http://schemas.microsoft.com/office/drawing/2014/main" id="{1D480C4F-A479-0A60-9882-BC19DED867D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3213" y="1417638"/>
            <a:ext cx="3008312" cy="451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9203" name="Picture 2">
            <a:hlinkClick r:id="rId4" action="ppaction://program"/>
            <a:extLst>
              <a:ext uri="{FF2B5EF4-FFF2-40B4-BE49-F238E27FC236}">
                <a16:creationId xmlns:a16="http://schemas.microsoft.com/office/drawing/2014/main" id="{78B39978-95D7-9BE6-A896-A116D659189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097338" y="1417638"/>
            <a:ext cx="3810000" cy="252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9204" name="Picture 3">
            <a:hlinkClick r:id="rId6" action="ppaction://hlinkfile"/>
            <a:extLst>
              <a:ext uri="{FF2B5EF4-FFF2-40B4-BE49-F238E27FC236}">
                <a16:creationId xmlns:a16="http://schemas.microsoft.com/office/drawing/2014/main" id="{A630853B-2E67-F682-F72C-20D83B63CFB7}"/>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5024438" y="4318000"/>
            <a:ext cx="1778000" cy="177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Nadpis 2">
            <a:extLst>
              <a:ext uri="{FF2B5EF4-FFF2-40B4-BE49-F238E27FC236}">
                <a16:creationId xmlns:a16="http://schemas.microsoft.com/office/drawing/2014/main" id="{D554C29E-14A4-7614-4897-A52B37DC67DF}"/>
              </a:ext>
            </a:extLst>
          </p:cNvPr>
          <p:cNvSpPr>
            <a:spLocks noGrp="1"/>
          </p:cNvSpPr>
          <p:nvPr>
            <p:ph type="title"/>
          </p:nvPr>
        </p:nvSpPr>
        <p:spPr/>
        <p:txBody>
          <a:bodyPr/>
          <a:lstStyle/>
          <a:p>
            <a:endParaRPr lang="cs-CZ"/>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Content Placeholder 2">
            <a:extLst>
              <a:ext uri="{FF2B5EF4-FFF2-40B4-BE49-F238E27FC236}">
                <a16:creationId xmlns:a16="http://schemas.microsoft.com/office/drawing/2014/main" id="{6B4F67CD-ECAF-EEFC-A94F-BC4BB191443B}"/>
              </a:ext>
            </a:extLst>
          </p:cNvPr>
          <p:cNvSpPr>
            <a:spLocks noGrp="1" noChangeArrowheads="1"/>
          </p:cNvSpPr>
          <p:nvPr>
            <p:ph idx="1"/>
          </p:nvPr>
        </p:nvSpPr>
        <p:spPr/>
        <p:txBody>
          <a:bodyPr/>
          <a:lstStyle/>
          <a:p>
            <a:pPr eaLnBrk="1" hangingPunct="1">
              <a:buFont typeface="Arial" panose="020B0604020202020204" pitchFamily="34" charset="0"/>
              <a:buNone/>
            </a:pPr>
            <a:r>
              <a:rPr lang="cs-CZ" altLang="en-US" sz="2400" b="1">
                <a:ea typeface="ＭＳ Ｐゴシック" panose="020B0600070205080204" pitchFamily="34" charset="-128"/>
              </a:rPr>
              <a:t>Gaussovo normální rozdělení</a:t>
            </a:r>
          </a:p>
          <a:p>
            <a:pPr eaLnBrk="1" hangingPunct="1"/>
            <a:r>
              <a:rPr lang="cs-CZ" altLang="en-US" sz="1800">
                <a:ea typeface="ＭＳ Ｐゴシック" panose="020B0600070205080204" pitchFamily="34" charset="-128"/>
              </a:rPr>
              <a:t>Pravidlo 3s</a:t>
            </a:r>
          </a:p>
          <a:p>
            <a:pPr lvl="1" eaLnBrk="1" hangingPunct="1"/>
            <a:r>
              <a:rPr lang="cs-CZ" altLang="en-US" sz="1400">
                <a:ea typeface="ＭＳ Ｐゴシック" panose="020B0600070205080204" pitchFamily="34" charset="-128"/>
              </a:rPr>
              <a:t>Hodnoty náhodné veličiny jsou s pravděpodobností cca </a:t>
            </a:r>
            <a:r>
              <a:rPr lang="cs-CZ" altLang="en-US" sz="1400" b="1">
                <a:ea typeface="ＭＳ Ｐゴシック" panose="020B0600070205080204" pitchFamily="34" charset="-128"/>
              </a:rPr>
              <a:t>68% z intervalu </a:t>
            </a:r>
          </a:p>
          <a:p>
            <a:pPr lvl="1" eaLnBrk="1" hangingPunct="1"/>
            <a:endParaRPr lang="cs-CZ" altLang="en-US" sz="1400">
              <a:ea typeface="ＭＳ Ｐゴシック" panose="020B0600070205080204" pitchFamily="34" charset="-128"/>
            </a:endParaRPr>
          </a:p>
          <a:p>
            <a:pPr lvl="1" eaLnBrk="1" hangingPunct="1"/>
            <a:endParaRPr lang="cs-CZ" altLang="en-US" sz="1400">
              <a:ea typeface="ＭＳ Ｐゴシック" panose="020B0600070205080204" pitchFamily="34" charset="-128"/>
            </a:endParaRPr>
          </a:p>
          <a:p>
            <a:pPr lvl="1" eaLnBrk="1" hangingPunct="1"/>
            <a:endParaRPr lang="cs-CZ" altLang="en-US" sz="1400">
              <a:ea typeface="ＭＳ Ｐゴシック" panose="020B0600070205080204" pitchFamily="34" charset="-128"/>
            </a:endParaRPr>
          </a:p>
          <a:p>
            <a:pPr lvl="1" eaLnBrk="1" hangingPunct="1"/>
            <a:r>
              <a:rPr lang="cs-CZ" altLang="en-US" sz="1400">
                <a:ea typeface="ＭＳ Ｐゴシック" panose="020B0600070205080204" pitchFamily="34" charset="-128"/>
              </a:rPr>
              <a:t>Hodnoty náhodné veličiny jsou s pravděpodobností cca </a:t>
            </a:r>
            <a:r>
              <a:rPr lang="cs-CZ" altLang="en-US" sz="1400" b="1">
                <a:ea typeface="ＭＳ Ｐゴシック" panose="020B0600070205080204" pitchFamily="34" charset="-128"/>
              </a:rPr>
              <a:t>95% z intervalu </a:t>
            </a:r>
          </a:p>
          <a:p>
            <a:pPr lvl="1" eaLnBrk="1" hangingPunct="1"/>
            <a:endParaRPr lang="cs-CZ" altLang="en-US" sz="1400">
              <a:ea typeface="ＭＳ Ｐゴシック" panose="020B0600070205080204" pitchFamily="34" charset="-128"/>
            </a:endParaRPr>
          </a:p>
          <a:p>
            <a:pPr lvl="1" eaLnBrk="1" hangingPunct="1"/>
            <a:endParaRPr lang="cs-CZ" altLang="en-US" sz="1400">
              <a:ea typeface="ＭＳ Ｐゴシック" panose="020B0600070205080204" pitchFamily="34" charset="-128"/>
            </a:endParaRPr>
          </a:p>
          <a:p>
            <a:pPr lvl="1" eaLnBrk="1" hangingPunct="1"/>
            <a:endParaRPr lang="cs-CZ" altLang="en-US" sz="1400">
              <a:ea typeface="ＭＳ Ｐゴシック" panose="020B0600070205080204" pitchFamily="34" charset="-128"/>
            </a:endParaRPr>
          </a:p>
          <a:p>
            <a:pPr lvl="1" eaLnBrk="1" hangingPunct="1"/>
            <a:r>
              <a:rPr lang="cs-CZ" altLang="en-US" sz="1400">
                <a:ea typeface="ＭＳ Ｐゴシック" panose="020B0600070205080204" pitchFamily="34" charset="-128"/>
              </a:rPr>
              <a:t>Hodnoty náhodné veličiny jsou s pravděpodobností </a:t>
            </a:r>
            <a:r>
              <a:rPr lang="cs-CZ" altLang="en-US" sz="1400" b="1">
                <a:ea typeface="ＭＳ Ｐゴシック" panose="020B0600070205080204" pitchFamily="34" charset="-128"/>
              </a:rPr>
              <a:t>99,97%  z intervalu</a:t>
            </a:r>
          </a:p>
          <a:p>
            <a:pPr lvl="1" eaLnBrk="1" hangingPunct="1">
              <a:buFont typeface="Arial" panose="020B0604020202020204" pitchFamily="34" charset="0"/>
              <a:buNone/>
            </a:pPr>
            <a:r>
              <a:rPr lang="cs-CZ" altLang="en-US" sz="1400" b="1">
                <a:ea typeface="ＭＳ Ｐゴシック" panose="020B0600070205080204" pitchFamily="34" charset="-128"/>
              </a:rPr>
              <a:t>		  </a:t>
            </a:r>
            <a:r>
              <a:rPr lang="cs-CZ" altLang="en-US" b="1">
                <a:solidFill>
                  <a:srgbClr val="FF0000"/>
                </a:solidFill>
                <a:ea typeface="ＭＳ Ｐゴシック" panose="020B0600070205080204" pitchFamily="34" charset="-128"/>
              </a:rPr>
              <a:t>= filtr hrubé chyby</a:t>
            </a:r>
          </a:p>
          <a:p>
            <a:pPr eaLnBrk="1" hangingPunct="1"/>
            <a:endParaRPr lang="cs-CZ" altLang="en-US" sz="1800">
              <a:ea typeface="ＭＳ Ｐゴシック" panose="020B0600070205080204" pitchFamily="34" charset="-128"/>
            </a:endParaRPr>
          </a:p>
          <a:p>
            <a:pPr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endParaRPr lang="cs-CZ" altLang="en-US" sz="1800">
              <a:ea typeface="ＭＳ Ｐゴシック" panose="020B0600070205080204" pitchFamily="34" charset="-128"/>
            </a:endParaRPr>
          </a:p>
          <a:p>
            <a:pPr algn="just"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endParaRPr lang="cs-CZ" altLang="en-US" sz="1800">
              <a:ea typeface="ＭＳ Ｐゴシック" panose="020B0600070205080204" pitchFamily="34" charset="-128"/>
            </a:endParaRPr>
          </a:p>
          <a:p>
            <a:pPr lvl="4" algn="just" eaLnBrk="1" hangingPunct="1"/>
            <a:endParaRPr lang="cs-CZ" altLang="en-US" sz="1000">
              <a:ea typeface="ＭＳ Ｐゴシック" panose="020B0600070205080204" pitchFamily="34" charset="-128"/>
            </a:endParaRPr>
          </a:p>
        </p:txBody>
      </p:sp>
      <p:pic>
        <p:nvPicPr>
          <p:cNvPr id="181251" name="Picture 2">
            <a:extLst>
              <a:ext uri="{FF2B5EF4-FFF2-40B4-BE49-F238E27FC236}">
                <a16:creationId xmlns:a16="http://schemas.microsoft.com/office/drawing/2014/main" id="{A5E85C10-CE68-9824-FEC9-2E6EB4DA4A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6050" y="2768600"/>
            <a:ext cx="2114550"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1252" name="Picture 4">
            <a:extLst>
              <a:ext uri="{FF2B5EF4-FFF2-40B4-BE49-F238E27FC236}">
                <a16:creationId xmlns:a16="http://schemas.microsoft.com/office/drawing/2014/main" id="{8E7A1F53-6DAE-23B1-7870-BCCA7C5966D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74938" y="3841750"/>
            <a:ext cx="2343150"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1253" name="Picture 6">
            <a:extLst>
              <a:ext uri="{FF2B5EF4-FFF2-40B4-BE49-F238E27FC236}">
                <a16:creationId xmlns:a16="http://schemas.microsoft.com/office/drawing/2014/main" id="{BE20A10E-D7E3-49D0-54EA-EA41D9C239D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68588" y="4943475"/>
            <a:ext cx="2328862"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3">
            <a:extLst>
              <a:ext uri="{FF2B5EF4-FFF2-40B4-BE49-F238E27FC236}">
                <a16:creationId xmlns:a16="http://schemas.microsoft.com/office/drawing/2014/main" id="{48C3EF4A-57F9-92C9-3F8F-1E9AB55CB8A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Nadpis 2">
            <a:extLst>
              <a:ext uri="{FF2B5EF4-FFF2-40B4-BE49-F238E27FC236}">
                <a16:creationId xmlns:a16="http://schemas.microsoft.com/office/drawing/2014/main" id="{00AC9697-058A-8D47-B844-EA9B352A24A0}"/>
              </a:ext>
            </a:extLst>
          </p:cNvPr>
          <p:cNvSpPr>
            <a:spLocks noGrp="1"/>
          </p:cNvSpPr>
          <p:nvPr>
            <p:ph type="title"/>
          </p:nvPr>
        </p:nvSpPr>
        <p:spPr/>
        <p:txBody>
          <a:bodyPr/>
          <a:lstStyle/>
          <a:p>
            <a:endParaRPr lang="cs-CZ"/>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Content Placeholder 2">
            <a:extLst>
              <a:ext uri="{FF2B5EF4-FFF2-40B4-BE49-F238E27FC236}">
                <a16:creationId xmlns:a16="http://schemas.microsoft.com/office/drawing/2014/main" id="{DC4442C1-4E19-806C-DB33-243D00C36119}"/>
              </a:ext>
            </a:extLst>
          </p:cNvPr>
          <p:cNvSpPr>
            <a:spLocks noGrp="1" noChangeArrowheads="1"/>
          </p:cNvSpPr>
          <p:nvPr>
            <p:ph idx="1"/>
          </p:nvPr>
        </p:nvSpPr>
        <p:spPr/>
        <p:txBody>
          <a:bodyPr/>
          <a:lstStyle/>
          <a:p>
            <a:pPr eaLnBrk="1" hangingPunct="1">
              <a:buFont typeface="Arial" panose="020B0604020202020204" pitchFamily="34" charset="0"/>
              <a:buNone/>
            </a:pPr>
            <a:r>
              <a:rPr lang="cs-CZ" altLang="en-US" sz="2400" b="1" dirty="0">
                <a:ea typeface="ＭＳ Ｐゴシック" panose="020B0600070205080204" pitchFamily="34" charset="-128"/>
              </a:rPr>
              <a:t>Sledované parametry – Přesnost</a:t>
            </a:r>
          </a:p>
          <a:p>
            <a:pPr algn="just" eaLnBrk="1" hangingPunct="1">
              <a:buFont typeface="Arial" panose="020B0604020202020204" pitchFamily="34" charset="0"/>
              <a:buNone/>
            </a:pPr>
            <a:endParaRPr lang="cs-CZ" altLang="en-US" sz="1800" dirty="0">
              <a:ea typeface="ＭＳ Ｐゴシック" panose="020B0600070205080204" pitchFamily="34" charset="-128"/>
            </a:endParaRPr>
          </a:p>
          <a:p>
            <a:pPr algn="just" eaLnBrk="1" hangingPunct="1">
              <a:buFont typeface="Arial" panose="020B0604020202020204" pitchFamily="34" charset="0"/>
              <a:buNone/>
            </a:pPr>
            <a:r>
              <a:rPr lang="cs-CZ" altLang="en-US" sz="1800" dirty="0">
                <a:ea typeface="ＭＳ Ｐゴシック" panose="020B0600070205080204" pitchFamily="34" charset="-128"/>
              </a:rPr>
              <a:t>Pojem přesnost úzce souvisí s těsností shody mezi průměrnou hodnota jednoho nebo několika naměřených výsledků a referenční hodnoty. Proces musí být ve statisticky zvládnutém stavu, jinak „přesnost“ nemá význam.</a:t>
            </a:r>
          </a:p>
          <a:p>
            <a:pPr algn="just" eaLnBrk="1" hangingPunct="1">
              <a:buFont typeface="Arial" panose="020B0604020202020204" pitchFamily="34" charset="0"/>
              <a:buNone/>
            </a:pPr>
            <a:endParaRPr lang="cs-CZ" altLang="en-US" sz="1800" dirty="0">
              <a:ea typeface="ＭＳ Ｐゴシック" panose="020B0600070205080204" pitchFamily="34" charset="-128"/>
            </a:endParaRPr>
          </a:p>
          <a:p>
            <a:pPr algn="just" eaLnBrk="1" hangingPunct="1">
              <a:buFont typeface="Arial" panose="020B0604020202020204" pitchFamily="34" charset="0"/>
              <a:buNone/>
            </a:pPr>
            <a:endParaRPr lang="cs-CZ" altLang="en-US" sz="1800" dirty="0">
              <a:ea typeface="ＭＳ Ｐゴシック" panose="020B0600070205080204" pitchFamily="34" charset="-128"/>
            </a:endParaRPr>
          </a:p>
          <a:p>
            <a:pPr eaLnBrk="1" hangingPunct="1">
              <a:buFont typeface="Arial" panose="020B0604020202020204" pitchFamily="34" charset="0"/>
              <a:buNone/>
            </a:pPr>
            <a:endParaRPr lang="cs-CZ" altLang="en-US" sz="1800" dirty="0">
              <a:ea typeface="ＭＳ Ｐゴシック" panose="020B0600070205080204" pitchFamily="34" charset="-128"/>
            </a:endParaRPr>
          </a:p>
          <a:p>
            <a:pPr eaLnBrk="1" hangingPunct="1"/>
            <a:endParaRPr lang="cs-CZ" altLang="en-US" sz="1800" dirty="0">
              <a:ea typeface="ＭＳ Ｐゴシック" panose="020B0600070205080204" pitchFamily="34" charset="-128"/>
            </a:endParaRPr>
          </a:p>
          <a:p>
            <a:pPr eaLnBrk="1" hangingPunct="1"/>
            <a:endParaRPr lang="cs-CZ" altLang="en-US" sz="1800" dirty="0">
              <a:ea typeface="ＭＳ Ｐゴシック" panose="020B0600070205080204" pitchFamily="34" charset="-128"/>
            </a:endParaRPr>
          </a:p>
          <a:p>
            <a:pPr eaLnBrk="1" hangingPunct="1"/>
            <a:endParaRPr lang="cs-CZ" altLang="en-US" sz="1800" dirty="0">
              <a:ea typeface="ＭＳ Ｐゴシック" panose="020B0600070205080204" pitchFamily="34" charset="-128"/>
            </a:endParaRPr>
          </a:p>
          <a:p>
            <a:pPr eaLnBrk="1" hangingPunct="1"/>
            <a:endParaRPr lang="cs-CZ" altLang="en-US" sz="1800" dirty="0">
              <a:ea typeface="ＭＳ Ｐゴシック" panose="020B0600070205080204" pitchFamily="34" charset="-128"/>
            </a:endParaRPr>
          </a:p>
          <a:p>
            <a:pPr eaLnBrk="1" hangingPunct="1">
              <a:buFont typeface="Arial" panose="020B0604020202020204" pitchFamily="34" charset="0"/>
              <a:buNone/>
            </a:pPr>
            <a:endParaRPr lang="cs-CZ" altLang="en-US" sz="1800" dirty="0">
              <a:ea typeface="ＭＳ Ｐゴシック" panose="020B0600070205080204" pitchFamily="34" charset="-128"/>
            </a:endParaRPr>
          </a:p>
          <a:p>
            <a:pPr algn="just" eaLnBrk="1" hangingPunct="1"/>
            <a:endParaRPr lang="cs-CZ" altLang="en-US" sz="1800" dirty="0">
              <a:ea typeface="ＭＳ Ｐゴシック" panose="020B0600070205080204" pitchFamily="34" charset="-128"/>
            </a:endParaRPr>
          </a:p>
          <a:p>
            <a:pPr algn="just" eaLnBrk="1" hangingPunct="1">
              <a:buFont typeface="Arial" panose="020B0604020202020204" pitchFamily="34" charset="0"/>
              <a:buNone/>
            </a:pPr>
            <a:endParaRPr lang="cs-CZ" altLang="en-US" sz="1800" dirty="0">
              <a:ea typeface="ＭＳ Ｐゴシック" panose="020B0600070205080204" pitchFamily="34" charset="-128"/>
            </a:endParaRPr>
          </a:p>
          <a:p>
            <a:pPr algn="just" eaLnBrk="1" hangingPunct="1">
              <a:buFont typeface="Arial" panose="020B0604020202020204" pitchFamily="34" charset="0"/>
              <a:buNone/>
            </a:pPr>
            <a:endParaRPr lang="cs-CZ" altLang="en-US" sz="1800" dirty="0">
              <a:ea typeface="ＭＳ Ｐゴシック" panose="020B0600070205080204" pitchFamily="34" charset="-128"/>
            </a:endParaRPr>
          </a:p>
          <a:p>
            <a:pPr algn="just" eaLnBrk="1" hangingPunct="1"/>
            <a:endParaRPr lang="cs-CZ" altLang="en-US" sz="1800" dirty="0">
              <a:ea typeface="ＭＳ Ｐゴシック" panose="020B0600070205080204" pitchFamily="34" charset="-128"/>
            </a:endParaRPr>
          </a:p>
          <a:p>
            <a:pPr lvl="4" algn="just" eaLnBrk="1" hangingPunct="1"/>
            <a:endParaRPr lang="cs-CZ" altLang="en-US" sz="1000" dirty="0">
              <a:ea typeface="ＭＳ Ｐゴシック" panose="020B0600070205080204" pitchFamily="34" charset="-128"/>
            </a:endParaRPr>
          </a:p>
        </p:txBody>
      </p:sp>
      <p:pic>
        <p:nvPicPr>
          <p:cNvPr id="2" name="Picture 3">
            <a:extLst>
              <a:ext uri="{FF2B5EF4-FFF2-40B4-BE49-F238E27FC236}">
                <a16:creationId xmlns:a16="http://schemas.microsoft.com/office/drawing/2014/main" id="{19D041EE-1B45-106D-D2F3-DBDE11EF82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Nadpis 2">
            <a:extLst>
              <a:ext uri="{FF2B5EF4-FFF2-40B4-BE49-F238E27FC236}">
                <a16:creationId xmlns:a16="http://schemas.microsoft.com/office/drawing/2014/main" id="{BB484BDE-7B6A-23D8-8747-D6B83D10FBA7}"/>
              </a:ext>
            </a:extLst>
          </p:cNvPr>
          <p:cNvSpPr>
            <a:spLocks noGrp="1"/>
          </p:cNvSpPr>
          <p:nvPr>
            <p:ph type="title"/>
          </p:nvPr>
        </p:nvSpPr>
        <p:spPr/>
        <p:txBody>
          <a:bodyPr/>
          <a:lstStyle/>
          <a:p>
            <a:endParaRPr lang="cs-CZ"/>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Content Placeholder 2">
            <a:extLst>
              <a:ext uri="{FF2B5EF4-FFF2-40B4-BE49-F238E27FC236}">
                <a16:creationId xmlns:a16="http://schemas.microsoft.com/office/drawing/2014/main" id="{D326E761-F819-7534-545B-E00D886A3CB4}"/>
              </a:ext>
            </a:extLst>
          </p:cNvPr>
          <p:cNvSpPr>
            <a:spLocks noGrp="1" noChangeArrowheads="1"/>
          </p:cNvSpPr>
          <p:nvPr>
            <p:ph idx="1"/>
          </p:nvPr>
        </p:nvSpPr>
        <p:spPr/>
        <p:txBody>
          <a:bodyPr/>
          <a:lstStyle/>
          <a:p>
            <a:pPr eaLnBrk="1" hangingPunct="1">
              <a:lnSpc>
                <a:spcPct val="80000"/>
              </a:lnSpc>
              <a:buFont typeface="Arial" panose="020B0604020202020204" pitchFamily="34" charset="0"/>
              <a:buNone/>
            </a:pPr>
            <a:r>
              <a:rPr lang="cs-CZ" altLang="en-US" sz="2400" b="1">
                <a:ea typeface="ＭＳ Ｐゴシック" panose="020B0600070205080204" pitchFamily="34" charset="-128"/>
              </a:rPr>
              <a:t>Sledované parametry – Strannost</a:t>
            </a:r>
          </a:p>
          <a:p>
            <a:pPr algn="just" eaLnBrk="1" hangingPunct="1">
              <a:lnSpc>
                <a:spcPct val="80000"/>
              </a:lnSpc>
              <a:buFont typeface="Arial" panose="020B0604020202020204" pitchFamily="34" charset="0"/>
              <a:buNone/>
            </a:pPr>
            <a:endParaRPr lang="cs-CZ" altLang="en-US" sz="1800">
              <a:ea typeface="ＭＳ Ｐゴシック" panose="020B0600070205080204" pitchFamily="34" charset="-128"/>
            </a:endParaRPr>
          </a:p>
          <a:p>
            <a:pPr algn="just" eaLnBrk="1" hangingPunct="1">
              <a:lnSpc>
                <a:spcPct val="80000"/>
              </a:lnSpc>
            </a:pPr>
            <a:r>
              <a:rPr lang="cs-CZ" altLang="en-US" sz="1800">
                <a:ea typeface="ＭＳ Ｐゴシック" panose="020B0600070205080204" pitchFamily="34" charset="-128"/>
              </a:rPr>
              <a:t>Rozdíl mezi pravou referenční hodnotou a pozorovanou průměrnou hodnotou měření provedených na tomtéž znaku</a:t>
            </a:r>
          </a:p>
          <a:p>
            <a:pPr algn="just" eaLnBrk="1" hangingPunct="1">
              <a:lnSpc>
                <a:spcPct val="80000"/>
              </a:lnSpc>
            </a:pPr>
            <a:endParaRPr lang="cs-CZ" altLang="en-US" sz="1800">
              <a:ea typeface="ＭＳ Ｐゴシック" panose="020B0600070205080204" pitchFamily="34" charset="-128"/>
            </a:endParaRPr>
          </a:p>
          <a:p>
            <a:pPr algn="just" eaLnBrk="1" hangingPunct="1">
              <a:lnSpc>
                <a:spcPct val="80000"/>
              </a:lnSpc>
            </a:pPr>
            <a:r>
              <a:rPr lang="cs-CZ" altLang="en-US" sz="1800">
                <a:ea typeface="ＭＳ Ｐゴシック" panose="020B0600070205080204" pitchFamily="34" charset="-128"/>
              </a:rPr>
              <a:t>Příčiny nadměrné strannosti:</a:t>
            </a:r>
          </a:p>
          <a:p>
            <a:pPr lvl="1" algn="just" eaLnBrk="1" hangingPunct="1">
              <a:lnSpc>
                <a:spcPct val="80000"/>
              </a:lnSpc>
            </a:pPr>
            <a:r>
              <a:rPr lang="cs-CZ" altLang="en-US" sz="1600">
                <a:ea typeface="ＭＳ Ｐゴシック" panose="020B0600070205080204" pitchFamily="34" charset="-128"/>
              </a:rPr>
              <a:t>Potřeba kalibrace přístroje</a:t>
            </a:r>
          </a:p>
          <a:p>
            <a:pPr lvl="1" algn="just" eaLnBrk="1" hangingPunct="1">
              <a:lnSpc>
                <a:spcPct val="80000"/>
              </a:lnSpc>
            </a:pPr>
            <a:r>
              <a:rPr lang="cs-CZ" altLang="en-US" sz="1600">
                <a:ea typeface="ＭＳ Ｐゴシック" panose="020B0600070205080204" pitchFamily="34" charset="-128"/>
              </a:rPr>
              <a:t>Opotřebený přístroj, zařízení nebo přípravek</a:t>
            </a:r>
          </a:p>
          <a:p>
            <a:pPr lvl="1" algn="just" eaLnBrk="1" hangingPunct="1">
              <a:lnSpc>
                <a:spcPct val="80000"/>
              </a:lnSpc>
            </a:pPr>
            <a:r>
              <a:rPr lang="cs-CZ" altLang="en-US" sz="1600">
                <a:ea typeface="ＭＳ Ｐゴシック" panose="020B0600070205080204" pitchFamily="34" charset="-128"/>
              </a:rPr>
              <a:t>Opotřebený hlavní etalon, chyba hlavního etalonu</a:t>
            </a:r>
          </a:p>
          <a:p>
            <a:pPr lvl="1" algn="just" eaLnBrk="1" hangingPunct="1">
              <a:lnSpc>
                <a:spcPct val="80000"/>
              </a:lnSpc>
            </a:pPr>
            <a:r>
              <a:rPr lang="cs-CZ" altLang="en-US" sz="1600">
                <a:ea typeface="ＭＳ Ｐゴシック" panose="020B0600070205080204" pitchFamily="34" charset="-128"/>
              </a:rPr>
              <a:t>Nesprávná kalibrace</a:t>
            </a:r>
          </a:p>
          <a:p>
            <a:pPr lvl="1" algn="just" eaLnBrk="1" hangingPunct="1">
              <a:lnSpc>
                <a:spcPct val="80000"/>
              </a:lnSpc>
            </a:pPr>
            <a:r>
              <a:rPr lang="cs-CZ" altLang="en-US" sz="1600">
                <a:ea typeface="ＭＳ Ｐゴシック" panose="020B0600070205080204" pitchFamily="34" charset="-128"/>
              </a:rPr>
              <a:t>Chyba linearity</a:t>
            </a:r>
          </a:p>
          <a:p>
            <a:pPr lvl="1" algn="just" eaLnBrk="1" hangingPunct="1">
              <a:lnSpc>
                <a:spcPct val="80000"/>
              </a:lnSpc>
            </a:pPr>
            <a:r>
              <a:rPr lang="cs-CZ" altLang="en-US" sz="1600">
                <a:ea typeface="ＭＳ Ｐゴシック" panose="020B0600070205080204" pitchFamily="34" charset="-128"/>
              </a:rPr>
              <a:t>Nevhodné měřidlo pro danou aplikaci</a:t>
            </a:r>
          </a:p>
          <a:p>
            <a:pPr lvl="1" algn="just" eaLnBrk="1" hangingPunct="1">
              <a:lnSpc>
                <a:spcPct val="80000"/>
              </a:lnSpc>
            </a:pPr>
            <a:r>
              <a:rPr lang="cs-CZ" altLang="en-US" sz="1600">
                <a:ea typeface="ＭＳ Ｐゴシック" panose="020B0600070205080204" pitchFamily="34" charset="-128"/>
              </a:rPr>
              <a:t>Odlišná metoda měření</a:t>
            </a:r>
          </a:p>
          <a:p>
            <a:pPr lvl="1" algn="just" eaLnBrk="1" hangingPunct="1">
              <a:lnSpc>
                <a:spcPct val="80000"/>
              </a:lnSpc>
            </a:pPr>
            <a:r>
              <a:rPr lang="cs-CZ" altLang="en-US" sz="1600">
                <a:ea typeface="ＭＳ Ｐゴシック" panose="020B0600070205080204" pitchFamily="34" charset="-128"/>
              </a:rPr>
              <a:t>Měření nesprávného znaku</a:t>
            </a:r>
          </a:p>
          <a:p>
            <a:pPr lvl="1" algn="just" eaLnBrk="1" hangingPunct="1">
              <a:lnSpc>
                <a:spcPct val="80000"/>
              </a:lnSpc>
            </a:pPr>
            <a:r>
              <a:rPr lang="cs-CZ" altLang="en-US" sz="1600">
                <a:ea typeface="ＭＳ Ｐゴシック" panose="020B0600070205080204" pitchFamily="34" charset="-128"/>
              </a:rPr>
              <a:t>Deformace (měřidla nebo části)</a:t>
            </a:r>
          </a:p>
          <a:p>
            <a:pPr lvl="1" algn="just" eaLnBrk="1" hangingPunct="1">
              <a:lnSpc>
                <a:spcPct val="80000"/>
              </a:lnSpc>
            </a:pPr>
            <a:endParaRPr lang="cs-CZ" altLang="en-US" sz="1600">
              <a:ea typeface="ＭＳ Ｐゴシック" panose="020B0600070205080204" pitchFamily="34" charset="-128"/>
            </a:endParaRPr>
          </a:p>
          <a:p>
            <a:pPr algn="just" eaLnBrk="1" hangingPunct="1">
              <a:lnSpc>
                <a:spcPct val="80000"/>
              </a:lnSpc>
              <a:buFont typeface="Arial" panose="020B0604020202020204" pitchFamily="34" charset="0"/>
              <a:buNone/>
            </a:pPr>
            <a:endParaRPr lang="cs-CZ" altLang="en-US" sz="1800">
              <a:ea typeface="ＭＳ Ｐゴシック" panose="020B0600070205080204" pitchFamily="34" charset="-128"/>
            </a:endParaRPr>
          </a:p>
          <a:p>
            <a:pPr algn="just" eaLnBrk="1" hangingPunct="1">
              <a:lnSpc>
                <a:spcPct val="80000"/>
              </a:lnSpc>
              <a:buFont typeface="Arial" panose="020B0604020202020204" pitchFamily="34" charset="0"/>
              <a:buNone/>
            </a:pPr>
            <a:endParaRPr lang="cs-CZ" altLang="en-US" sz="1800">
              <a:ea typeface="ＭＳ Ｐゴシック" panose="020B0600070205080204" pitchFamily="34" charset="-128"/>
            </a:endParaRPr>
          </a:p>
          <a:p>
            <a:pPr algn="just" eaLnBrk="1" hangingPunct="1">
              <a:lnSpc>
                <a:spcPct val="80000"/>
              </a:lnSpc>
              <a:buFont typeface="Arial" panose="020B0604020202020204" pitchFamily="34" charset="0"/>
              <a:buNone/>
            </a:pPr>
            <a:endParaRPr lang="cs-CZ" altLang="en-US" sz="1800">
              <a:ea typeface="ＭＳ Ｐゴシック" panose="020B0600070205080204" pitchFamily="34" charset="-128"/>
            </a:endParaRPr>
          </a:p>
          <a:p>
            <a:pPr eaLnBrk="1" hangingPunct="1">
              <a:lnSpc>
                <a:spcPct val="80000"/>
              </a:lnSpc>
              <a:buFont typeface="Arial" panose="020B0604020202020204" pitchFamily="34" charset="0"/>
              <a:buNone/>
            </a:pPr>
            <a:endParaRPr lang="cs-CZ" altLang="en-US" sz="1800">
              <a:ea typeface="ＭＳ Ｐゴシック" panose="020B0600070205080204" pitchFamily="34" charset="-128"/>
            </a:endParaRPr>
          </a:p>
          <a:p>
            <a:pPr eaLnBrk="1" hangingPunct="1">
              <a:lnSpc>
                <a:spcPct val="80000"/>
              </a:lnSpc>
            </a:pPr>
            <a:endParaRPr lang="cs-CZ" altLang="en-US" sz="1800">
              <a:ea typeface="ＭＳ Ｐゴシック" panose="020B0600070205080204" pitchFamily="34" charset="-128"/>
            </a:endParaRPr>
          </a:p>
          <a:p>
            <a:pPr eaLnBrk="1" hangingPunct="1">
              <a:lnSpc>
                <a:spcPct val="80000"/>
              </a:lnSpc>
            </a:pPr>
            <a:endParaRPr lang="cs-CZ" altLang="en-US" sz="1800">
              <a:ea typeface="ＭＳ Ｐゴシック" panose="020B0600070205080204" pitchFamily="34" charset="-128"/>
            </a:endParaRPr>
          </a:p>
          <a:p>
            <a:pPr eaLnBrk="1" hangingPunct="1">
              <a:lnSpc>
                <a:spcPct val="80000"/>
              </a:lnSpc>
            </a:pPr>
            <a:endParaRPr lang="cs-CZ" altLang="en-US" sz="1800">
              <a:ea typeface="ＭＳ Ｐゴシック" panose="020B0600070205080204" pitchFamily="34" charset="-128"/>
            </a:endParaRPr>
          </a:p>
          <a:p>
            <a:pPr eaLnBrk="1" hangingPunct="1">
              <a:lnSpc>
                <a:spcPct val="80000"/>
              </a:lnSpc>
            </a:pPr>
            <a:endParaRPr lang="cs-CZ" altLang="en-US" sz="1800">
              <a:ea typeface="ＭＳ Ｐゴシック" panose="020B0600070205080204" pitchFamily="34" charset="-128"/>
            </a:endParaRPr>
          </a:p>
          <a:p>
            <a:pPr eaLnBrk="1" hangingPunct="1">
              <a:lnSpc>
                <a:spcPct val="80000"/>
              </a:lnSpc>
              <a:buFont typeface="Arial" panose="020B0604020202020204" pitchFamily="34" charset="0"/>
              <a:buNone/>
            </a:pPr>
            <a:endParaRPr lang="cs-CZ" altLang="en-US" sz="1800">
              <a:ea typeface="ＭＳ Ｐゴシック" panose="020B0600070205080204" pitchFamily="34" charset="-128"/>
            </a:endParaRPr>
          </a:p>
          <a:p>
            <a:pPr algn="just" eaLnBrk="1" hangingPunct="1">
              <a:lnSpc>
                <a:spcPct val="80000"/>
              </a:lnSpc>
            </a:pPr>
            <a:endParaRPr lang="cs-CZ" altLang="en-US" sz="1800">
              <a:ea typeface="ＭＳ Ｐゴシック" panose="020B0600070205080204" pitchFamily="34" charset="-128"/>
            </a:endParaRPr>
          </a:p>
          <a:p>
            <a:pPr algn="just" eaLnBrk="1" hangingPunct="1">
              <a:lnSpc>
                <a:spcPct val="80000"/>
              </a:lnSpc>
              <a:buFont typeface="Arial" panose="020B0604020202020204" pitchFamily="34" charset="0"/>
              <a:buNone/>
            </a:pPr>
            <a:endParaRPr lang="cs-CZ" altLang="en-US" sz="1800">
              <a:ea typeface="ＭＳ Ｐゴシック" panose="020B0600070205080204" pitchFamily="34" charset="-128"/>
            </a:endParaRPr>
          </a:p>
          <a:p>
            <a:pPr algn="just" eaLnBrk="1" hangingPunct="1">
              <a:lnSpc>
                <a:spcPct val="80000"/>
              </a:lnSpc>
              <a:buFont typeface="Arial" panose="020B0604020202020204" pitchFamily="34" charset="0"/>
              <a:buNone/>
            </a:pPr>
            <a:endParaRPr lang="cs-CZ" altLang="en-US" sz="1800">
              <a:ea typeface="ＭＳ Ｐゴシック" panose="020B0600070205080204" pitchFamily="34" charset="-128"/>
            </a:endParaRPr>
          </a:p>
          <a:p>
            <a:pPr algn="just" eaLnBrk="1" hangingPunct="1">
              <a:lnSpc>
                <a:spcPct val="80000"/>
              </a:lnSpc>
            </a:pPr>
            <a:endParaRPr lang="cs-CZ" altLang="en-US" sz="1800">
              <a:ea typeface="ＭＳ Ｐゴシック" panose="020B0600070205080204" pitchFamily="34" charset="-128"/>
            </a:endParaRPr>
          </a:p>
          <a:p>
            <a:pPr lvl="4" algn="just" eaLnBrk="1" hangingPunct="1">
              <a:lnSpc>
                <a:spcPct val="80000"/>
              </a:lnSpc>
            </a:pPr>
            <a:endParaRPr lang="cs-CZ" altLang="en-US" sz="1000">
              <a:ea typeface="ＭＳ Ｐゴシック" panose="020B0600070205080204" pitchFamily="34" charset="-128"/>
            </a:endParaRPr>
          </a:p>
        </p:txBody>
      </p:sp>
      <p:sp>
        <p:nvSpPr>
          <p:cNvPr id="2" name="Nadpis 1">
            <a:extLst>
              <a:ext uri="{FF2B5EF4-FFF2-40B4-BE49-F238E27FC236}">
                <a16:creationId xmlns:a16="http://schemas.microsoft.com/office/drawing/2014/main" id="{4BA714C8-CB07-D3CF-2B12-E66888F822C1}"/>
              </a:ext>
            </a:extLst>
          </p:cNvPr>
          <p:cNvSpPr>
            <a:spLocks noGrp="1"/>
          </p:cNvSpPr>
          <p:nvPr>
            <p:ph type="title"/>
          </p:nvPr>
        </p:nvSpPr>
        <p:spPr/>
        <p:txBody>
          <a:bodyPr/>
          <a:lstStyle/>
          <a:p>
            <a:endParaRPr lang="cs-CZ"/>
          </a:p>
        </p:txBody>
      </p:sp>
      <p:pic>
        <p:nvPicPr>
          <p:cNvPr id="3" name="Picture 3">
            <a:extLst>
              <a:ext uri="{FF2B5EF4-FFF2-40B4-BE49-F238E27FC236}">
                <a16:creationId xmlns:a16="http://schemas.microsoft.com/office/drawing/2014/main" id="{48D43026-B400-7CE4-B421-786A1E5D46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Content Placeholder 2">
            <a:extLst>
              <a:ext uri="{FF2B5EF4-FFF2-40B4-BE49-F238E27FC236}">
                <a16:creationId xmlns:a16="http://schemas.microsoft.com/office/drawing/2014/main" id="{C619349E-ED1B-89F8-261F-5654FBB56228}"/>
              </a:ext>
            </a:extLst>
          </p:cNvPr>
          <p:cNvSpPr>
            <a:spLocks noGrp="1" noChangeArrowheads="1"/>
          </p:cNvSpPr>
          <p:nvPr>
            <p:ph idx="1"/>
          </p:nvPr>
        </p:nvSpPr>
        <p:spPr/>
        <p:txBody>
          <a:bodyPr/>
          <a:lstStyle/>
          <a:p>
            <a:pPr eaLnBrk="1" hangingPunct="1">
              <a:buFont typeface="Arial" panose="020B0604020202020204" pitchFamily="34" charset="0"/>
              <a:buNone/>
            </a:pPr>
            <a:r>
              <a:rPr lang="cs-CZ" altLang="en-US" sz="2400" b="1">
                <a:ea typeface="ＭＳ Ｐゴシック" panose="020B0600070205080204" pitchFamily="34" charset="-128"/>
              </a:rPr>
              <a:t>Sledované parametry – Strannost</a:t>
            </a:r>
          </a:p>
          <a:p>
            <a:pPr algn="just" eaLnBrk="1" hangingPunct="1"/>
            <a:r>
              <a:rPr lang="cs-CZ" altLang="en-US" sz="1800">
                <a:ea typeface="ＭＳ Ｐゴシック" panose="020B0600070205080204" pitchFamily="34" charset="-128"/>
              </a:rPr>
              <a:t>Příčiny nadměrné strannosti:</a:t>
            </a:r>
          </a:p>
          <a:p>
            <a:pPr lvl="1" algn="just" eaLnBrk="1" hangingPunct="1"/>
            <a:r>
              <a:rPr lang="cs-CZ" altLang="en-US" sz="1600">
                <a:ea typeface="ＭＳ Ｐゴシック" panose="020B0600070205080204" pitchFamily="34" charset="-128"/>
              </a:rPr>
              <a:t>Prostředí – teplota, vlhkost, vibrace, čistota</a:t>
            </a:r>
          </a:p>
          <a:p>
            <a:pPr lvl="1" algn="just" eaLnBrk="1" hangingPunct="1"/>
            <a:r>
              <a:rPr lang="cs-CZ" altLang="en-US" sz="1600">
                <a:ea typeface="ＭＳ Ｐゴシック" panose="020B0600070205080204" pitchFamily="34" charset="-128"/>
              </a:rPr>
              <a:t>Aplikace – velikost dílu, poloha, odbornost obsluhy, únava, chyba pozorování</a:t>
            </a:r>
          </a:p>
          <a:p>
            <a:pPr algn="just" eaLnBrk="1" hangingPunct="1">
              <a:buFont typeface="Arial" panose="020B0604020202020204" pitchFamily="34" charset="0"/>
              <a:buNone/>
            </a:pPr>
            <a:endParaRPr lang="cs-CZ" altLang="en-US" sz="1800">
              <a:ea typeface="ＭＳ Ｐゴシック" panose="020B0600070205080204" pitchFamily="34" charset="-128"/>
            </a:endParaRPr>
          </a:p>
          <a:p>
            <a:pPr eaLnBrk="1" hangingPunct="1">
              <a:buFont typeface="Arial" panose="020B0604020202020204" pitchFamily="34" charset="0"/>
              <a:buNone/>
            </a:pPr>
            <a:r>
              <a:rPr lang="cs-CZ" altLang="en-US" sz="1800">
                <a:ea typeface="ＭＳ Ｐゴシック" panose="020B0600070205080204" pitchFamily="34" charset="-128"/>
              </a:rPr>
              <a:t>Postup měření u procesu kalibrace má být s normálním postupem měřené operace. </a:t>
            </a:r>
          </a:p>
          <a:p>
            <a:pPr eaLnBrk="1" hangingPunct="1">
              <a:buFont typeface="Arial" panose="020B0604020202020204" pitchFamily="34" charset="0"/>
              <a:buNone/>
            </a:pPr>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endParaRPr lang="cs-CZ" altLang="en-US" sz="1800">
              <a:ea typeface="ＭＳ Ｐゴシック" panose="020B0600070205080204" pitchFamily="34" charset="-128"/>
            </a:endParaRPr>
          </a:p>
          <a:p>
            <a:pPr algn="just"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endParaRPr lang="cs-CZ" altLang="en-US" sz="1800">
              <a:ea typeface="ＭＳ Ｐゴシック" panose="020B0600070205080204" pitchFamily="34" charset="-128"/>
            </a:endParaRPr>
          </a:p>
          <a:p>
            <a:pPr lvl="4" algn="just" eaLnBrk="1" hangingPunct="1"/>
            <a:endParaRPr lang="cs-CZ" altLang="en-US" sz="1000">
              <a:ea typeface="ＭＳ Ｐゴシック" panose="020B0600070205080204" pitchFamily="34" charset="-128"/>
            </a:endParaRPr>
          </a:p>
        </p:txBody>
      </p:sp>
      <p:sp>
        <p:nvSpPr>
          <p:cNvPr id="2" name="Nadpis 1">
            <a:extLst>
              <a:ext uri="{FF2B5EF4-FFF2-40B4-BE49-F238E27FC236}">
                <a16:creationId xmlns:a16="http://schemas.microsoft.com/office/drawing/2014/main" id="{2F55266B-0FDF-A157-FE16-6BF9BE874451}"/>
              </a:ext>
            </a:extLst>
          </p:cNvPr>
          <p:cNvSpPr>
            <a:spLocks noGrp="1"/>
          </p:cNvSpPr>
          <p:nvPr>
            <p:ph type="title"/>
          </p:nvPr>
        </p:nvSpPr>
        <p:spPr/>
        <p:txBody>
          <a:bodyPr/>
          <a:lstStyle/>
          <a:p>
            <a:endParaRPr lang="cs-CZ"/>
          </a:p>
        </p:txBody>
      </p:sp>
      <p:pic>
        <p:nvPicPr>
          <p:cNvPr id="3" name="Picture 3">
            <a:extLst>
              <a:ext uri="{FF2B5EF4-FFF2-40B4-BE49-F238E27FC236}">
                <a16:creationId xmlns:a16="http://schemas.microsoft.com/office/drawing/2014/main" id="{25286C17-EEB1-8033-51C7-BA96BDAA04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Content Placeholder 2">
            <a:extLst>
              <a:ext uri="{FF2B5EF4-FFF2-40B4-BE49-F238E27FC236}">
                <a16:creationId xmlns:a16="http://schemas.microsoft.com/office/drawing/2014/main" id="{D68C6937-1D4E-572E-0856-AC4ACE56249F}"/>
              </a:ext>
            </a:extLst>
          </p:cNvPr>
          <p:cNvSpPr>
            <a:spLocks noGrp="1" noChangeArrowheads="1"/>
          </p:cNvSpPr>
          <p:nvPr>
            <p:ph idx="1"/>
          </p:nvPr>
        </p:nvSpPr>
        <p:spPr/>
        <p:txBody>
          <a:bodyPr/>
          <a:lstStyle/>
          <a:p>
            <a:pPr eaLnBrk="1" hangingPunct="1">
              <a:lnSpc>
                <a:spcPct val="80000"/>
              </a:lnSpc>
              <a:buFont typeface="Arial" panose="020B0604020202020204" pitchFamily="34" charset="0"/>
              <a:buNone/>
            </a:pPr>
            <a:r>
              <a:rPr lang="cs-CZ" altLang="en-US" sz="2400" b="1">
                <a:ea typeface="ＭＳ Ｐゴシック" panose="020B0600070205080204" pitchFamily="34" charset="-128"/>
              </a:rPr>
              <a:t>Sledované parametry – Stabilita</a:t>
            </a:r>
          </a:p>
          <a:p>
            <a:pPr algn="just" eaLnBrk="1" hangingPunct="1">
              <a:lnSpc>
                <a:spcPct val="80000"/>
              </a:lnSpc>
            </a:pPr>
            <a:r>
              <a:rPr lang="cs-CZ" altLang="en-US" sz="1800">
                <a:ea typeface="ＭＳ Ｐゴシック" panose="020B0600070205080204" pitchFamily="34" charset="-128"/>
              </a:rPr>
              <a:t>Je to celková variabilita výsledků měření, získaných systémem měření pro hlavní etalon nebo díly, pokud se provádí měření jednoho znaku v dostatečně dlouhém časovém úseku.</a:t>
            </a:r>
          </a:p>
          <a:p>
            <a:pPr algn="just" eaLnBrk="1" hangingPunct="1">
              <a:lnSpc>
                <a:spcPct val="80000"/>
              </a:lnSpc>
            </a:pPr>
            <a:r>
              <a:rPr lang="cs-CZ" altLang="en-US" sz="1800">
                <a:ea typeface="ＭＳ Ｐゴシック" panose="020B0600070205080204" pitchFamily="34" charset="-128"/>
              </a:rPr>
              <a:t>Stability = změna strannosti v čase</a:t>
            </a:r>
          </a:p>
          <a:p>
            <a:pPr algn="just" eaLnBrk="1" hangingPunct="1">
              <a:lnSpc>
                <a:spcPct val="80000"/>
              </a:lnSpc>
            </a:pPr>
            <a:r>
              <a:rPr lang="cs-CZ" altLang="en-US" sz="1800">
                <a:ea typeface="ＭＳ Ｐゴシック" panose="020B0600070205080204" pitchFamily="34" charset="-128"/>
              </a:rPr>
              <a:t>Možné příčiny nestability:</a:t>
            </a:r>
          </a:p>
          <a:p>
            <a:pPr lvl="1" algn="just" eaLnBrk="1" hangingPunct="1">
              <a:lnSpc>
                <a:spcPct val="80000"/>
              </a:lnSpc>
            </a:pPr>
            <a:r>
              <a:rPr lang="cs-CZ" altLang="en-US" sz="1600">
                <a:ea typeface="ＭＳ Ｐゴシック" panose="020B0600070205080204" pitchFamily="34" charset="-128"/>
              </a:rPr>
              <a:t>Přístroj vyžaduje kalibraci, zkrátit kalibrační interval mezi jednotlivými kalibracemi</a:t>
            </a:r>
          </a:p>
          <a:p>
            <a:pPr lvl="1" algn="just" eaLnBrk="1" hangingPunct="1">
              <a:lnSpc>
                <a:spcPct val="80000"/>
              </a:lnSpc>
            </a:pPr>
            <a:r>
              <a:rPr lang="cs-CZ" altLang="en-US" sz="1600">
                <a:ea typeface="ＭＳ Ｐゴシック" panose="020B0600070205080204" pitchFamily="34" charset="-128"/>
              </a:rPr>
              <a:t>Opotřebený přístroj, zařízení nebo přípravek</a:t>
            </a:r>
          </a:p>
          <a:p>
            <a:pPr lvl="1" algn="just" eaLnBrk="1" hangingPunct="1">
              <a:lnSpc>
                <a:spcPct val="80000"/>
              </a:lnSpc>
            </a:pPr>
            <a:r>
              <a:rPr lang="cs-CZ" altLang="en-US" sz="1600">
                <a:ea typeface="ＭＳ Ｐゴシック" panose="020B0600070205080204" pitchFamily="34" charset="-128"/>
              </a:rPr>
              <a:t>Běžné stárnutí </a:t>
            </a:r>
          </a:p>
          <a:p>
            <a:pPr lvl="1" algn="just" eaLnBrk="1" hangingPunct="1">
              <a:lnSpc>
                <a:spcPct val="80000"/>
              </a:lnSpc>
            </a:pPr>
            <a:r>
              <a:rPr lang="cs-CZ" altLang="en-US" sz="1600">
                <a:ea typeface="ＭＳ Ｐゴシック" panose="020B0600070205080204" pitchFamily="34" charset="-128"/>
              </a:rPr>
              <a:t>Špatná údržba – pneumatická část, napájení, hydraulika, filtry, koroze, atd.</a:t>
            </a:r>
          </a:p>
          <a:p>
            <a:pPr lvl="1" algn="just" eaLnBrk="1" hangingPunct="1">
              <a:lnSpc>
                <a:spcPct val="80000"/>
              </a:lnSpc>
            </a:pPr>
            <a:r>
              <a:rPr lang="cs-CZ" altLang="en-US" sz="1600">
                <a:ea typeface="ＭＳ Ｐゴシック" panose="020B0600070205080204" pitchFamily="34" charset="-128"/>
              </a:rPr>
              <a:t>Opotřebený nebo poškozený hlavní etalon</a:t>
            </a:r>
          </a:p>
          <a:p>
            <a:pPr lvl="1" algn="just" eaLnBrk="1" hangingPunct="1">
              <a:lnSpc>
                <a:spcPct val="80000"/>
              </a:lnSpc>
            </a:pPr>
            <a:r>
              <a:rPr lang="cs-CZ" altLang="en-US" sz="1600">
                <a:ea typeface="ＭＳ Ｐゴシック" panose="020B0600070205080204" pitchFamily="34" charset="-128"/>
              </a:rPr>
              <a:t>Nesprávná kalibrace nebo nesprávné použití hlavního etalonu</a:t>
            </a:r>
          </a:p>
          <a:p>
            <a:pPr lvl="1" algn="just" eaLnBrk="1" hangingPunct="1">
              <a:lnSpc>
                <a:spcPct val="80000"/>
              </a:lnSpc>
            </a:pPr>
            <a:r>
              <a:rPr lang="cs-CZ" altLang="en-US" sz="1600">
                <a:ea typeface="ＭＳ Ｐゴシック" panose="020B0600070205080204" pitchFamily="34" charset="-128"/>
              </a:rPr>
              <a:t>Přístroj špatné kvality </a:t>
            </a:r>
          </a:p>
          <a:p>
            <a:pPr lvl="1" algn="just" eaLnBrk="1" hangingPunct="1">
              <a:lnSpc>
                <a:spcPct val="80000"/>
              </a:lnSpc>
            </a:pPr>
            <a:r>
              <a:rPr lang="cs-CZ" altLang="en-US" sz="1600">
                <a:ea typeface="ＭＳ Ｐゴシック" panose="020B0600070205080204" pitchFamily="34" charset="-128"/>
              </a:rPr>
              <a:t>Odlišné metody měření – nastavení upnutí, technika</a:t>
            </a:r>
          </a:p>
          <a:p>
            <a:pPr lvl="1" algn="just" eaLnBrk="1" hangingPunct="1">
              <a:lnSpc>
                <a:spcPct val="80000"/>
              </a:lnSpc>
            </a:pPr>
            <a:r>
              <a:rPr lang="cs-CZ" altLang="en-US" sz="1600">
                <a:ea typeface="ＭＳ Ｐゴシック" panose="020B0600070205080204" pitchFamily="34" charset="-128"/>
              </a:rPr>
              <a:t>Variabilita prostředí</a:t>
            </a:r>
          </a:p>
          <a:p>
            <a:pPr lvl="1" algn="just" eaLnBrk="1" hangingPunct="1">
              <a:lnSpc>
                <a:spcPct val="80000"/>
              </a:lnSpc>
            </a:pPr>
            <a:endParaRPr lang="cs-CZ" altLang="en-US" sz="1600">
              <a:ea typeface="ＭＳ Ｐゴシック" panose="020B0600070205080204" pitchFamily="34" charset="-128"/>
            </a:endParaRPr>
          </a:p>
          <a:p>
            <a:pPr lvl="1" algn="just" eaLnBrk="1" hangingPunct="1">
              <a:lnSpc>
                <a:spcPct val="80000"/>
              </a:lnSpc>
            </a:pPr>
            <a:endParaRPr lang="cs-CZ" altLang="en-US" sz="1600">
              <a:ea typeface="ＭＳ Ｐゴシック" panose="020B0600070205080204" pitchFamily="34" charset="-128"/>
            </a:endParaRPr>
          </a:p>
          <a:p>
            <a:pPr eaLnBrk="1" hangingPunct="1">
              <a:lnSpc>
                <a:spcPct val="80000"/>
              </a:lnSpc>
              <a:buFont typeface="Arial" panose="020B0604020202020204" pitchFamily="34" charset="0"/>
              <a:buNone/>
            </a:pPr>
            <a:endParaRPr lang="cs-CZ" altLang="en-US" sz="1800">
              <a:ea typeface="ＭＳ Ｐゴシック" panose="020B0600070205080204" pitchFamily="34" charset="-128"/>
            </a:endParaRPr>
          </a:p>
          <a:p>
            <a:pPr eaLnBrk="1" hangingPunct="1">
              <a:lnSpc>
                <a:spcPct val="80000"/>
              </a:lnSpc>
            </a:pPr>
            <a:endParaRPr lang="cs-CZ" altLang="en-US" sz="1800">
              <a:ea typeface="ＭＳ Ｐゴシック" panose="020B0600070205080204" pitchFamily="34" charset="-128"/>
            </a:endParaRPr>
          </a:p>
          <a:p>
            <a:pPr eaLnBrk="1" hangingPunct="1">
              <a:lnSpc>
                <a:spcPct val="80000"/>
              </a:lnSpc>
            </a:pPr>
            <a:endParaRPr lang="cs-CZ" altLang="en-US" sz="1800">
              <a:ea typeface="ＭＳ Ｐゴシック" panose="020B0600070205080204" pitchFamily="34" charset="-128"/>
            </a:endParaRPr>
          </a:p>
          <a:p>
            <a:pPr eaLnBrk="1" hangingPunct="1">
              <a:lnSpc>
                <a:spcPct val="80000"/>
              </a:lnSpc>
            </a:pPr>
            <a:endParaRPr lang="cs-CZ" altLang="en-US" sz="1800">
              <a:ea typeface="ＭＳ Ｐゴシック" panose="020B0600070205080204" pitchFamily="34" charset="-128"/>
            </a:endParaRPr>
          </a:p>
          <a:p>
            <a:pPr eaLnBrk="1" hangingPunct="1">
              <a:lnSpc>
                <a:spcPct val="80000"/>
              </a:lnSpc>
            </a:pPr>
            <a:endParaRPr lang="cs-CZ" altLang="en-US" sz="1800">
              <a:ea typeface="ＭＳ Ｐゴシック" panose="020B0600070205080204" pitchFamily="34" charset="-128"/>
            </a:endParaRPr>
          </a:p>
          <a:p>
            <a:pPr eaLnBrk="1" hangingPunct="1">
              <a:lnSpc>
                <a:spcPct val="80000"/>
              </a:lnSpc>
              <a:buFont typeface="Arial" panose="020B0604020202020204" pitchFamily="34" charset="0"/>
              <a:buNone/>
            </a:pPr>
            <a:endParaRPr lang="cs-CZ" altLang="en-US" sz="1800">
              <a:ea typeface="ＭＳ Ｐゴシック" panose="020B0600070205080204" pitchFamily="34" charset="-128"/>
            </a:endParaRPr>
          </a:p>
          <a:p>
            <a:pPr algn="just" eaLnBrk="1" hangingPunct="1">
              <a:lnSpc>
                <a:spcPct val="80000"/>
              </a:lnSpc>
            </a:pPr>
            <a:endParaRPr lang="cs-CZ" altLang="en-US" sz="1800">
              <a:ea typeface="ＭＳ Ｐゴシック" panose="020B0600070205080204" pitchFamily="34" charset="-128"/>
            </a:endParaRPr>
          </a:p>
          <a:p>
            <a:pPr algn="just" eaLnBrk="1" hangingPunct="1">
              <a:lnSpc>
                <a:spcPct val="80000"/>
              </a:lnSpc>
              <a:buFont typeface="Arial" panose="020B0604020202020204" pitchFamily="34" charset="0"/>
              <a:buNone/>
            </a:pPr>
            <a:endParaRPr lang="cs-CZ" altLang="en-US" sz="1800">
              <a:ea typeface="ＭＳ Ｐゴシック" panose="020B0600070205080204" pitchFamily="34" charset="-128"/>
            </a:endParaRPr>
          </a:p>
          <a:p>
            <a:pPr algn="just" eaLnBrk="1" hangingPunct="1">
              <a:lnSpc>
                <a:spcPct val="80000"/>
              </a:lnSpc>
              <a:buFont typeface="Arial" panose="020B0604020202020204" pitchFamily="34" charset="0"/>
              <a:buNone/>
            </a:pPr>
            <a:endParaRPr lang="cs-CZ" altLang="en-US" sz="1800">
              <a:ea typeface="ＭＳ Ｐゴシック" panose="020B0600070205080204" pitchFamily="34" charset="-128"/>
            </a:endParaRPr>
          </a:p>
          <a:p>
            <a:pPr algn="just" eaLnBrk="1" hangingPunct="1">
              <a:lnSpc>
                <a:spcPct val="80000"/>
              </a:lnSpc>
            </a:pPr>
            <a:endParaRPr lang="cs-CZ" altLang="en-US" sz="1800">
              <a:ea typeface="ＭＳ Ｐゴシック" panose="020B0600070205080204" pitchFamily="34" charset="-128"/>
            </a:endParaRPr>
          </a:p>
          <a:p>
            <a:pPr lvl="4" algn="just" eaLnBrk="1" hangingPunct="1">
              <a:lnSpc>
                <a:spcPct val="80000"/>
              </a:lnSpc>
            </a:pPr>
            <a:endParaRPr lang="cs-CZ" altLang="en-US" sz="1000">
              <a:ea typeface="ＭＳ Ｐゴシック" panose="020B0600070205080204" pitchFamily="34" charset="-128"/>
            </a:endParaRPr>
          </a:p>
        </p:txBody>
      </p:sp>
      <p:sp>
        <p:nvSpPr>
          <p:cNvPr id="2" name="Nadpis 1">
            <a:extLst>
              <a:ext uri="{FF2B5EF4-FFF2-40B4-BE49-F238E27FC236}">
                <a16:creationId xmlns:a16="http://schemas.microsoft.com/office/drawing/2014/main" id="{92191F39-AFCE-475F-FA84-42F133776414}"/>
              </a:ext>
            </a:extLst>
          </p:cNvPr>
          <p:cNvSpPr>
            <a:spLocks noGrp="1"/>
          </p:cNvSpPr>
          <p:nvPr>
            <p:ph type="title"/>
          </p:nvPr>
        </p:nvSpPr>
        <p:spPr/>
        <p:txBody>
          <a:bodyPr/>
          <a:lstStyle/>
          <a:p>
            <a:endParaRPr lang="cs-CZ"/>
          </a:p>
        </p:txBody>
      </p:sp>
      <p:pic>
        <p:nvPicPr>
          <p:cNvPr id="3" name="Picture 3">
            <a:extLst>
              <a:ext uri="{FF2B5EF4-FFF2-40B4-BE49-F238E27FC236}">
                <a16:creationId xmlns:a16="http://schemas.microsoft.com/office/drawing/2014/main" id="{164FAA23-4FE3-C3F1-6A00-0105A79A20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Content Placeholder 2">
            <a:extLst>
              <a:ext uri="{FF2B5EF4-FFF2-40B4-BE49-F238E27FC236}">
                <a16:creationId xmlns:a16="http://schemas.microsoft.com/office/drawing/2014/main" id="{D4227634-D084-8747-0BD8-0C1A95FC4919}"/>
              </a:ext>
            </a:extLst>
          </p:cNvPr>
          <p:cNvSpPr>
            <a:spLocks noGrp="1" noChangeArrowheads="1"/>
          </p:cNvSpPr>
          <p:nvPr>
            <p:ph idx="1"/>
          </p:nvPr>
        </p:nvSpPr>
        <p:spPr/>
        <p:txBody>
          <a:bodyPr/>
          <a:lstStyle/>
          <a:p>
            <a:pPr eaLnBrk="1" hangingPunct="1">
              <a:buFont typeface="Arial" panose="020B0604020202020204" pitchFamily="34" charset="0"/>
              <a:buNone/>
            </a:pPr>
            <a:r>
              <a:rPr lang="cs-CZ" altLang="en-US" sz="2400" b="1">
                <a:ea typeface="ＭＳ Ｐゴシック" panose="020B0600070205080204" pitchFamily="34" charset="-128"/>
              </a:rPr>
              <a:t>Sledované parametry – Stabilita</a:t>
            </a:r>
          </a:p>
          <a:p>
            <a:pPr algn="just" eaLnBrk="1" hangingPunct="1"/>
            <a:r>
              <a:rPr lang="cs-CZ" altLang="en-US" sz="1800">
                <a:ea typeface="ＭＳ Ｐゴシック" panose="020B0600070205080204" pitchFamily="34" charset="-128"/>
              </a:rPr>
              <a:t>Možné příčiny nestability:</a:t>
            </a:r>
          </a:p>
          <a:p>
            <a:pPr lvl="1" algn="just" eaLnBrk="1" hangingPunct="1"/>
            <a:r>
              <a:rPr lang="cs-CZ" altLang="en-US" sz="1600">
                <a:ea typeface="ＭＳ Ｐゴシック" panose="020B0600070205080204" pitchFamily="34" charset="-128"/>
              </a:rPr>
              <a:t>Deformace měřidla nebo jeho části</a:t>
            </a:r>
          </a:p>
          <a:p>
            <a:pPr lvl="1" algn="just" eaLnBrk="1" hangingPunct="1"/>
            <a:r>
              <a:rPr lang="cs-CZ" altLang="en-US" sz="1600">
                <a:ea typeface="ＭＳ Ｐゴシック" panose="020B0600070205080204" pitchFamily="34" charset="-128"/>
              </a:rPr>
              <a:t>Porušení předpokladu – chyba použité konstanty</a:t>
            </a:r>
          </a:p>
          <a:p>
            <a:pPr lvl="1" algn="just" eaLnBrk="1" hangingPunct="1"/>
            <a:r>
              <a:rPr lang="cs-CZ" altLang="en-US" sz="1600">
                <a:ea typeface="ＭＳ Ｐゴシック" panose="020B0600070205080204" pitchFamily="34" charset="-128"/>
              </a:rPr>
              <a:t>Atd.</a:t>
            </a:r>
          </a:p>
          <a:p>
            <a:pPr lvl="1" algn="just" eaLnBrk="1" hangingPunct="1"/>
            <a:endParaRPr lang="cs-CZ" altLang="en-US" sz="1600">
              <a:ea typeface="ＭＳ Ｐゴシック" panose="020B0600070205080204" pitchFamily="34" charset="-128"/>
            </a:endParaRPr>
          </a:p>
          <a:p>
            <a:pPr eaLnBrk="1" hangingPunct="1">
              <a:buFont typeface="Arial" panose="020B0604020202020204" pitchFamily="34" charset="0"/>
              <a:buNone/>
            </a:pPr>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endParaRPr lang="cs-CZ" altLang="en-US" sz="1800">
              <a:ea typeface="ＭＳ Ｐゴシック" panose="020B0600070205080204" pitchFamily="34" charset="-128"/>
            </a:endParaRPr>
          </a:p>
          <a:p>
            <a:pPr algn="just"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endParaRPr lang="cs-CZ" altLang="en-US" sz="1800">
              <a:ea typeface="ＭＳ Ｐゴシック" panose="020B0600070205080204" pitchFamily="34" charset="-128"/>
            </a:endParaRPr>
          </a:p>
          <a:p>
            <a:pPr lvl="4" algn="just" eaLnBrk="1" hangingPunct="1"/>
            <a:endParaRPr lang="cs-CZ" altLang="en-US" sz="1000">
              <a:ea typeface="ＭＳ Ｐゴシック" panose="020B0600070205080204" pitchFamily="34" charset="-128"/>
            </a:endParaRPr>
          </a:p>
        </p:txBody>
      </p:sp>
      <p:sp>
        <p:nvSpPr>
          <p:cNvPr id="2" name="Nadpis 1">
            <a:extLst>
              <a:ext uri="{FF2B5EF4-FFF2-40B4-BE49-F238E27FC236}">
                <a16:creationId xmlns:a16="http://schemas.microsoft.com/office/drawing/2014/main" id="{38DB5C30-113F-864F-265D-ACEC0C7D893B}"/>
              </a:ext>
            </a:extLst>
          </p:cNvPr>
          <p:cNvSpPr>
            <a:spLocks noGrp="1"/>
          </p:cNvSpPr>
          <p:nvPr>
            <p:ph type="title"/>
          </p:nvPr>
        </p:nvSpPr>
        <p:spPr/>
        <p:txBody>
          <a:bodyPr/>
          <a:lstStyle/>
          <a:p>
            <a:endParaRPr lang="cs-CZ"/>
          </a:p>
        </p:txBody>
      </p:sp>
      <p:pic>
        <p:nvPicPr>
          <p:cNvPr id="3" name="Picture 3">
            <a:extLst>
              <a:ext uri="{FF2B5EF4-FFF2-40B4-BE49-F238E27FC236}">
                <a16:creationId xmlns:a16="http://schemas.microsoft.com/office/drawing/2014/main" id="{CEEAEEA0-737B-F81B-574A-9391A88EED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Content Placeholder 2">
            <a:extLst>
              <a:ext uri="{FF2B5EF4-FFF2-40B4-BE49-F238E27FC236}">
                <a16:creationId xmlns:a16="http://schemas.microsoft.com/office/drawing/2014/main" id="{4EC8D794-5905-8877-DA6C-DB2F79ACB327}"/>
              </a:ext>
            </a:extLst>
          </p:cNvPr>
          <p:cNvSpPr>
            <a:spLocks noGrp="1" noChangeArrowheads="1"/>
          </p:cNvSpPr>
          <p:nvPr>
            <p:ph idx="1"/>
          </p:nvPr>
        </p:nvSpPr>
        <p:spPr/>
        <p:txBody>
          <a:bodyPr/>
          <a:lstStyle/>
          <a:p>
            <a:pPr eaLnBrk="1" hangingPunct="1">
              <a:buFont typeface="Arial" panose="020B0604020202020204" pitchFamily="34" charset="0"/>
              <a:buNone/>
            </a:pPr>
            <a:r>
              <a:rPr lang="cs-CZ" altLang="en-US" sz="2400" b="1">
                <a:ea typeface="ＭＳ Ｐゴシック" panose="020B0600070205080204" pitchFamily="34" charset="-128"/>
              </a:rPr>
              <a:t>Sledované parametry – Linearita</a:t>
            </a:r>
          </a:p>
          <a:p>
            <a:pPr algn="just" eaLnBrk="1" hangingPunct="1"/>
            <a:r>
              <a:rPr lang="cs-CZ" altLang="en-US" sz="1800">
                <a:ea typeface="ＭＳ Ｐゴシック" panose="020B0600070205080204" pitchFamily="34" charset="-128"/>
              </a:rPr>
              <a:t>Rozdíl strannosti v očekávaném pracovním rozsahu. Tzn. Linearita = změna strannosti vzhledem k velikosti</a:t>
            </a:r>
          </a:p>
          <a:p>
            <a:pPr algn="just" eaLnBrk="1" hangingPunct="1"/>
            <a:r>
              <a:rPr lang="cs-CZ" altLang="en-US" sz="1800">
                <a:ea typeface="ＭＳ Ｐゴシック" panose="020B0600070205080204" pitchFamily="34" charset="-128"/>
              </a:rPr>
              <a:t>Nepřijatelná linearita může mít řadu podob</a:t>
            </a:r>
          </a:p>
          <a:p>
            <a:pPr algn="just" eaLnBrk="1" hangingPunct="1"/>
            <a:r>
              <a:rPr lang="cs-CZ" altLang="en-US" sz="1800">
                <a:ea typeface="ＭＳ Ｐゴシック" panose="020B0600070205080204" pitchFamily="34" charset="-128"/>
              </a:rPr>
              <a:t>Možné chyby linearity:</a:t>
            </a:r>
          </a:p>
          <a:p>
            <a:pPr lvl="1" algn="just" eaLnBrk="1" hangingPunct="1"/>
            <a:r>
              <a:rPr lang="cs-CZ" altLang="en-US" sz="1600">
                <a:ea typeface="ＭＳ Ｐゴシック" panose="020B0600070205080204" pitchFamily="34" charset="-128"/>
              </a:rPr>
              <a:t>Přístroj vyžaduje kalibraci popř. změnu kalibračního intervalu</a:t>
            </a:r>
          </a:p>
          <a:p>
            <a:pPr lvl="1" algn="just" eaLnBrk="1" hangingPunct="1"/>
            <a:r>
              <a:rPr lang="cs-CZ" altLang="en-US" sz="1600">
                <a:ea typeface="ＭＳ Ｐゴシック" panose="020B0600070205080204" pitchFamily="34" charset="-128"/>
              </a:rPr>
              <a:t>Opotřebený přípravek, zařízení, přístroj</a:t>
            </a:r>
          </a:p>
          <a:p>
            <a:pPr lvl="1" algn="just" eaLnBrk="1" hangingPunct="1"/>
            <a:r>
              <a:rPr lang="cs-CZ" altLang="en-US" sz="1600">
                <a:ea typeface="ＭＳ Ｐゴシック" panose="020B0600070205080204" pitchFamily="34" charset="-128"/>
              </a:rPr>
              <a:t>Nesprávná kalibrace</a:t>
            </a:r>
          </a:p>
          <a:p>
            <a:pPr lvl="1" algn="just" eaLnBrk="1" hangingPunct="1"/>
            <a:r>
              <a:rPr lang="cs-CZ" altLang="en-US" sz="1600">
                <a:ea typeface="ＭＳ Ｐゴシック" panose="020B0600070205080204" pitchFamily="34" charset="-128"/>
              </a:rPr>
              <a:t>Opotřebený nebo poškozený hlavní etalon</a:t>
            </a:r>
          </a:p>
          <a:p>
            <a:pPr lvl="1" algn="just" eaLnBrk="1" hangingPunct="1"/>
            <a:r>
              <a:rPr lang="cs-CZ" altLang="en-US" sz="1600">
                <a:ea typeface="ＭＳ Ｐゴシック" panose="020B0600070205080204" pitchFamily="34" charset="-128"/>
              </a:rPr>
              <a:t>Přístroj špatné kvality</a:t>
            </a:r>
          </a:p>
          <a:p>
            <a:pPr lvl="1" algn="just" eaLnBrk="1" hangingPunct="1"/>
            <a:r>
              <a:rPr lang="cs-CZ" altLang="en-US" sz="1600">
                <a:ea typeface="ＭＳ Ｐゴシック" panose="020B0600070205080204" pitchFamily="34" charset="-128"/>
              </a:rPr>
              <a:t>Návrh přístroje nebo metoda nejsou odolné</a:t>
            </a:r>
          </a:p>
          <a:p>
            <a:pPr lvl="1" algn="just" eaLnBrk="1" hangingPunct="1"/>
            <a:r>
              <a:rPr lang="cs-CZ" altLang="en-US" sz="1600">
                <a:ea typeface="ＭＳ Ｐゴシック" panose="020B0600070205080204" pitchFamily="34" charset="-128"/>
              </a:rPr>
              <a:t>Deformace se mění v závislosti na velikosti dílu</a:t>
            </a:r>
          </a:p>
          <a:p>
            <a:pPr lvl="1" algn="just" eaLnBrk="1" hangingPunct="1"/>
            <a:r>
              <a:rPr lang="cs-CZ" altLang="en-US" sz="1600">
                <a:ea typeface="ＭＳ Ｐゴシック" panose="020B0600070205080204" pitchFamily="34" charset="-128"/>
              </a:rPr>
              <a:t>Atd.</a:t>
            </a:r>
          </a:p>
          <a:p>
            <a:pPr lvl="1" algn="just" eaLnBrk="1" hangingPunct="1"/>
            <a:endParaRPr lang="cs-CZ" altLang="en-US" sz="1600">
              <a:ea typeface="ＭＳ Ｐゴシック" panose="020B0600070205080204" pitchFamily="34" charset="-128"/>
            </a:endParaRPr>
          </a:p>
          <a:p>
            <a:pPr lvl="1" algn="just" eaLnBrk="1" hangingPunct="1"/>
            <a:endParaRPr lang="cs-CZ" altLang="en-US" sz="1600">
              <a:ea typeface="ＭＳ Ｐゴシック" panose="020B0600070205080204" pitchFamily="34" charset="-128"/>
            </a:endParaRPr>
          </a:p>
          <a:p>
            <a:pPr eaLnBrk="1" hangingPunct="1">
              <a:buFont typeface="Arial" panose="020B0604020202020204" pitchFamily="34" charset="0"/>
              <a:buNone/>
            </a:pPr>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endParaRPr lang="cs-CZ" altLang="en-US" sz="1800">
              <a:ea typeface="ＭＳ Ｐゴシック" panose="020B0600070205080204" pitchFamily="34" charset="-128"/>
            </a:endParaRPr>
          </a:p>
          <a:p>
            <a:pPr algn="just"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endParaRPr lang="cs-CZ" altLang="en-US" sz="1800">
              <a:ea typeface="ＭＳ Ｐゴシック" panose="020B0600070205080204" pitchFamily="34" charset="-128"/>
            </a:endParaRPr>
          </a:p>
          <a:p>
            <a:pPr lvl="4" algn="just" eaLnBrk="1" hangingPunct="1"/>
            <a:endParaRPr lang="cs-CZ" altLang="en-US" sz="1000">
              <a:ea typeface="ＭＳ Ｐゴシック" panose="020B0600070205080204" pitchFamily="34" charset="-128"/>
            </a:endParaRPr>
          </a:p>
        </p:txBody>
      </p:sp>
      <p:sp>
        <p:nvSpPr>
          <p:cNvPr id="2" name="Nadpis 1">
            <a:extLst>
              <a:ext uri="{FF2B5EF4-FFF2-40B4-BE49-F238E27FC236}">
                <a16:creationId xmlns:a16="http://schemas.microsoft.com/office/drawing/2014/main" id="{CE723782-9B02-610B-006B-B3AC976D3FF2}"/>
              </a:ext>
            </a:extLst>
          </p:cNvPr>
          <p:cNvSpPr>
            <a:spLocks noGrp="1"/>
          </p:cNvSpPr>
          <p:nvPr>
            <p:ph type="title"/>
          </p:nvPr>
        </p:nvSpPr>
        <p:spPr/>
        <p:txBody>
          <a:bodyPr/>
          <a:lstStyle/>
          <a:p>
            <a:endParaRPr lang="cs-CZ"/>
          </a:p>
        </p:txBody>
      </p:sp>
      <p:pic>
        <p:nvPicPr>
          <p:cNvPr id="3" name="Picture 3">
            <a:extLst>
              <a:ext uri="{FF2B5EF4-FFF2-40B4-BE49-F238E27FC236}">
                <a16:creationId xmlns:a16="http://schemas.microsoft.com/office/drawing/2014/main" id="{2BCE28E6-0BBA-ACB8-9584-54AC7313F6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Content Placeholder 2">
            <a:extLst>
              <a:ext uri="{FF2B5EF4-FFF2-40B4-BE49-F238E27FC236}">
                <a16:creationId xmlns:a16="http://schemas.microsoft.com/office/drawing/2014/main" id="{B9BCE0A8-5EA5-E506-7BC0-712CD28A28FB}"/>
              </a:ext>
            </a:extLst>
          </p:cNvPr>
          <p:cNvSpPr>
            <a:spLocks noGrp="1" noChangeArrowheads="1"/>
          </p:cNvSpPr>
          <p:nvPr>
            <p:ph idx="1"/>
          </p:nvPr>
        </p:nvSpPr>
        <p:spPr/>
        <p:txBody>
          <a:bodyPr/>
          <a:lstStyle/>
          <a:p>
            <a:pPr eaLnBrk="1" hangingPunct="1">
              <a:buFont typeface="Arial" panose="020B0604020202020204" pitchFamily="34" charset="0"/>
              <a:buNone/>
            </a:pPr>
            <a:r>
              <a:rPr lang="cs-CZ" altLang="en-US" sz="2400" b="1">
                <a:ea typeface="ＭＳ Ｐゴシック" panose="020B0600070205080204" pitchFamily="34" charset="-128"/>
              </a:rPr>
              <a:t>Sledované parametry – Shodnost (opakovatelnost)</a:t>
            </a:r>
          </a:p>
          <a:p>
            <a:pPr algn="just" eaLnBrk="1" hangingPunct="1"/>
            <a:r>
              <a:rPr lang="cs-CZ" altLang="en-US" sz="1800">
                <a:ea typeface="ＭＳ Ｐゴシック" panose="020B0600070205080204" pitchFamily="34" charset="-128"/>
              </a:rPr>
              <a:t>Celkový účinek prahu citlivosti a opakovatelnosti v pracovním rozsahu systému měření</a:t>
            </a:r>
          </a:p>
          <a:p>
            <a:pPr algn="just" eaLnBrk="1" hangingPunct="1"/>
            <a:r>
              <a:rPr lang="cs-CZ" altLang="en-US" sz="1800">
                <a:ea typeface="ＭＳ Ｐゴシック" panose="020B0600070205080204" pitchFamily="34" charset="-128"/>
              </a:rPr>
              <a:t>Nejčastěji se používá k popisu očekávané variability opakovaných výsledků měření</a:t>
            </a:r>
          </a:p>
          <a:p>
            <a:pPr algn="just" eaLnBrk="1" hangingPunct="1"/>
            <a:endParaRPr lang="cs-CZ" altLang="en-US" sz="1800">
              <a:ea typeface="ＭＳ Ｐゴシック" panose="020B0600070205080204" pitchFamily="34" charset="-128"/>
            </a:endParaRPr>
          </a:p>
          <a:p>
            <a:pPr algn="just" eaLnBrk="1" hangingPunct="1">
              <a:buFont typeface="Arial" panose="020B0604020202020204" pitchFamily="34" charset="0"/>
              <a:buNone/>
            </a:pPr>
            <a:r>
              <a:rPr lang="cs-CZ" altLang="en-US" sz="2400" b="1">
                <a:ea typeface="ＭＳ Ｐゴシック" panose="020B0600070205080204" pitchFamily="34" charset="-128"/>
              </a:rPr>
              <a:t>Sledované parametry – Shodnost (opakovatelnost)</a:t>
            </a:r>
          </a:p>
          <a:p>
            <a:pPr algn="just" eaLnBrk="1" hangingPunct="1"/>
            <a:r>
              <a:rPr lang="cs-CZ" altLang="en-US" sz="1800">
                <a:ea typeface="ＭＳ Ｐゴシック" panose="020B0600070205080204" pitchFamily="34" charset="-128"/>
              </a:rPr>
              <a:t>Variabilita operátora.</a:t>
            </a:r>
          </a:p>
          <a:p>
            <a:pPr algn="just" eaLnBrk="1" hangingPunct="1"/>
            <a:r>
              <a:rPr lang="cs-CZ" altLang="en-US" sz="1800">
                <a:ea typeface="ＭＳ Ｐゴシック" panose="020B0600070205080204" pitchFamily="34" charset="-128"/>
              </a:rPr>
              <a:t>Jedná se o variabilitu měření získaných jedním měřicím přístrojem, který byl několikrát použit stejným operátorem pro měření identického znaku dílu.</a:t>
            </a:r>
          </a:p>
          <a:p>
            <a:pPr algn="just" eaLnBrk="1" hangingPunct="1"/>
            <a:endParaRPr lang="cs-CZ" altLang="en-US" sz="1800">
              <a:ea typeface="ＭＳ Ｐゴシック" panose="020B0600070205080204" pitchFamily="34" charset="-128"/>
            </a:endParaRPr>
          </a:p>
          <a:p>
            <a:pPr algn="just" eaLnBrk="1" hangingPunct="1">
              <a:buFont typeface="Arial" panose="020B0604020202020204" pitchFamily="34" charset="0"/>
              <a:buNone/>
            </a:pPr>
            <a:endParaRPr lang="cs-CZ" altLang="en-US" sz="1600">
              <a:ea typeface="ＭＳ Ｐゴシック" panose="020B0600070205080204" pitchFamily="34" charset="-128"/>
            </a:endParaRPr>
          </a:p>
          <a:p>
            <a:pPr lvl="1" algn="just" eaLnBrk="1" hangingPunct="1"/>
            <a:endParaRPr lang="cs-CZ" altLang="en-US" sz="1600">
              <a:ea typeface="ＭＳ Ｐゴシック" panose="020B0600070205080204" pitchFamily="34" charset="-128"/>
            </a:endParaRPr>
          </a:p>
          <a:p>
            <a:pPr lvl="1" algn="just" eaLnBrk="1" hangingPunct="1"/>
            <a:endParaRPr lang="cs-CZ" altLang="en-US" sz="1600">
              <a:ea typeface="ＭＳ Ｐゴシック" panose="020B0600070205080204" pitchFamily="34" charset="-128"/>
            </a:endParaRPr>
          </a:p>
          <a:p>
            <a:pPr eaLnBrk="1" hangingPunct="1">
              <a:buFont typeface="Arial" panose="020B0604020202020204" pitchFamily="34" charset="0"/>
              <a:buNone/>
            </a:pPr>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endParaRPr lang="cs-CZ" altLang="en-US" sz="1800">
              <a:ea typeface="ＭＳ Ｐゴシック" panose="020B0600070205080204" pitchFamily="34" charset="-128"/>
            </a:endParaRPr>
          </a:p>
          <a:p>
            <a:pPr algn="just"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endParaRPr lang="cs-CZ" altLang="en-US" sz="1800">
              <a:ea typeface="ＭＳ Ｐゴシック" panose="020B0600070205080204" pitchFamily="34" charset="-128"/>
            </a:endParaRPr>
          </a:p>
          <a:p>
            <a:pPr lvl="4" algn="just" eaLnBrk="1" hangingPunct="1"/>
            <a:endParaRPr lang="cs-CZ" altLang="en-US" sz="1000">
              <a:ea typeface="ＭＳ Ｐゴシック" panose="020B0600070205080204" pitchFamily="34" charset="-128"/>
            </a:endParaRPr>
          </a:p>
        </p:txBody>
      </p:sp>
      <p:sp>
        <p:nvSpPr>
          <p:cNvPr id="2" name="Nadpis 1">
            <a:extLst>
              <a:ext uri="{FF2B5EF4-FFF2-40B4-BE49-F238E27FC236}">
                <a16:creationId xmlns:a16="http://schemas.microsoft.com/office/drawing/2014/main" id="{9A4673FF-AA92-E830-44AB-9E289CB30C22}"/>
              </a:ext>
            </a:extLst>
          </p:cNvPr>
          <p:cNvSpPr>
            <a:spLocks noGrp="1"/>
          </p:cNvSpPr>
          <p:nvPr>
            <p:ph type="title"/>
          </p:nvPr>
        </p:nvSpPr>
        <p:spPr/>
        <p:txBody>
          <a:bodyPr/>
          <a:lstStyle/>
          <a:p>
            <a:endParaRPr lang="cs-CZ"/>
          </a:p>
        </p:txBody>
      </p:sp>
      <p:pic>
        <p:nvPicPr>
          <p:cNvPr id="3" name="Picture 3">
            <a:extLst>
              <a:ext uri="{FF2B5EF4-FFF2-40B4-BE49-F238E27FC236}">
                <a16:creationId xmlns:a16="http://schemas.microsoft.com/office/drawing/2014/main" id="{0D670ACB-D77A-C4BA-F7EE-313DAF7497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Content Placeholder 2">
            <a:extLst>
              <a:ext uri="{FF2B5EF4-FFF2-40B4-BE49-F238E27FC236}">
                <a16:creationId xmlns:a16="http://schemas.microsoft.com/office/drawing/2014/main" id="{F9CC6A0E-80F4-3787-0328-CD571067AAEA}"/>
              </a:ext>
            </a:extLst>
          </p:cNvPr>
          <p:cNvSpPr>
            <a:spLocks noGrp="1" noChangeArrowheads="1"/>
          </p:cNvSpPr>
          <p:nvPr>
            <p:ph idx="1"/>
          </p:nvPr>
        </p:nvSpPr>
        <p:spPr/>
        <p:txBody>
          <a:bodyPr/>
          <a:lstStyle/>
          <a:p>
            <a:pPr algn="just" eaLnBrk="1" hangingPunct="1">
              <a:buFont typeface="Arial" panose="020B0604020202020204" pitchFamily="34" charset="0"/>
              <a:buNone/>
            </a:pPr>
            <a:r>
              <a:rPr lang="cs-CZ" altLang="en-US" sz="2400" b="1">
                <a:ea typeface="ＭＳ Ｐゴシック" panose="020B0600070205080204" pitchFamily="34" charset="-128"/>
              </a:rPr>
              <a:t>Sledované parametry – Shodnost (opakovatelnost)</a:t>
            </a:r>
          </a:p>
          <a:p>
            <a:pPr algn="just" eaLnBrk="1" hangingPunct="1"/>
            <a:r>
              <a:rPr lang="cs-CZ" altLang="en-US" sz="1800">
                <a:ea typeface="ＭＳ Ｐゴシック" panose="020B0600070205080204" pitchFamily="34" charset="-128"/>
              </a:rPr>
              <a:t>Variabilita operátora.</a:t>
            </a:r>
          </a:p>
          <a:p>
            <a:pPr algn="just" eaLnBrk="1" hangingPunct="1"/>
            <a:r>
              <a:rPr lang="cs-CZ" altLang="en-US" sz="1800">
                <a:ea typeface="ＭＳ Ｐゴシック" panose="020B0600070205080204" pitchFamily="34" charset="-128"/>
              </a:rPr>
              <a:t>Jedná se o variabilitu měření získaných jedním měřicím přístrojem, který byl několikrát použit </a:t>
            </a:r>
            <a:r>
              <a:rPr lang="cs-CZ" altLang="en-US" sz="1800" b="1" i="1">
                <a:ea typeface="ＭＳ Ｐゴシック" panose="020B0600070205080204" pitchFamily="34" charset="-128"/>
              </a:rPr>
              <a:t>stejným </a:t>
            </a:r>
            <a:r>
              <a:rPr lang="cs-CZ" altLang="en-US" sz="1800">
                <a:ea typeface="ＭＳ Ｐゴシック" panose="020B0600070205080204" pitchFamily="34" charset="-128"/>
              </a:rPr>
              <a:t>operátorem pro měření identického znaku dílu.</a:t>
            </a:r>
          </a:p>
          <a:p>
            <a:pPr algn="just" eaLnBrk="1" hangingPunct="1"/>
            <a:r>
              <a:rPr lang="cs-CZ" altLang="en-US" sz="1800">
                <a:ea typeface="ＭＳ Ｐゴシック" panose="020B0600070205080204" pitchFamily="34" charset="-128"/>
              </a:rPr>
              <a:t>Je to rozptyl vyvolaný náhodnými příčinami v po sobě následujících zkouškách realizovaných za definovaných podmínek</a:t>
            </a:r>
          </a:p>
          <a:p>
            <a:pPr algn="just" eaLnBrk="1" hangingPunct="1"/>
            <a:r>
              <a:rPr lang="cs-CZ" altLang="en-US" sz="1800">
                <a:ea typeface="ＭＳ Ｐゴシック" panose="020B0600070205080204" pitchFamily="34" charset="-128"/>
              </a:rPr>
              <a:t>Možné příčiny chybné opakovatelnosti:</a:t>
            </a:r>
          </a:p>
          <a:p>
            <a:pPr lvl="1" algn="just" eaLnBrk="1" hangingPunct="1"/>
            <a:r>
              <a:rPr lang="cs-CZ" altLang="en-US" sz="1600">
                <a:ea typeface="ＭＳ Ｐゴシック" panose="020B0600070205080204" pitchFamily="34" charset="-128"/>
              </a:rPr>
              <a:t>Díl – forma, poloha, povrchová úprava</a:t>
            </a:r>
          </a:p>
          <a:p>
            <a:pPr lvl="1" algn="just" eaLnBrk="1" hangingPunct="1"/>
            <a:r>
              <a:rPr lang="cs-CZ" altLang="en-US" sz="1600">
                <a:ea typeface="ＭＳ Ｐゴシック" panose="020B0600070205080204" pitchFamily="34" charset="-128"/>
              </a:rPr>
              <a:t>Přístroj – opotřebení, závada zařízení, špatná kvalita nebo údržba</a:t>
            </a:r>
          </a:p>
          <a:p>
            <a:pPr lvl="1" algn="just" eaLnBrk="1" hangingPunct="1"/>
            <a:r>
              <a:rPr lang="cs-CZ" altLang="en-US" sz="1600">
                <a:ea typeface="ＭＳ Ｐゴシック" panose="020B0600070205080204" pitchFamily="34" charset="-128"/>
              </a:rPr>
              <a:t>Metoda – variabilita nastavení, nulování, způsob upnutí</a:t>
            </a:r>
          </a:p>
          <a:p>
            <a:pPr lvl="1" algn="just" eaLnBrk="1" hangingPunct="1"/>
            <a:r>
              <a:rPr lang="cs-CZ" altLang="en-US" sz="1600">
                <a:ea typeface="ＭＳ Ｐゴシック" panose="020B0600070205080204" pitchFamily="34" charset="-128"/>
              </a:rPr>
              <a:t>Operátor – výcvik, zkušenosti, cit, únava, </a:t>
            </a:r>
          </a:p>
          <a:p>
            <a:pPr lvl="1" algn="just" eaLnBrk="1" hangingPunct="1"/>
            <a:r>
              <a:rPr lang="cs-CZ" altLang="en-US" sz="1600">
                <a:ea typeface="ＭＳ Ｐゴシック" panose="020B0600070205080204" pitchFamily="34" charset="-128"/>
              </a:rPr>
              <a:t>Prostředí – výkyvy teploty, vlhkosti, vibrací</a:t>
            </a:r>
          </a:p>
          <a:p>
            <a:pPr lvl="1" algn="just" eaLnBrk="1" hangingPunct="1"/>
            <a:r>
              <a:rPr lang="cs-CZ" altLang="en-US" sz="1600">
                <a:ea typeface="ＭＳ Ｐゴシック" panose="020B0600070205080204" pitchFamily="34" charset="-128"/>
              </a:rPr>
              <a:t>Nesprávné měřidlo pro aplikaci</a:t>
            </a:r>
          </a:p>
          <a:p>
            <a:pPr lvl="1" algn="just" eaLnBrk="1" hangingPunct="1"/>
            <a:r>
              <a:rPr lang="cs-CZ" altLang="en-US" sz="1600">
                <a:ea typeface="ＭＳ Ｐゴシック" panose="020B0600070205080204" pitchFamily="34" charset="-128"/>
              </a:rPr>
              <a:t>Atd.</a:t>
            </a:r>
          </a:p>
          <a:p>
            <a:pPr lvl="1" algn="just" eaLnBrk="1" hangingPunct="1"/>
            <a:endParaRPr lang="cs-CZ" altLang="en-US" sz="1600">
              <a:ea typeface="ＭＳ Ｐゴシック" panose="020B0600070205080204" pitchFamily="34" charset="-128"/>
            </a:endParaRPr>
          </a:p>
          <a:p>
            <a:pPr algn="just" eaLnBrk="1" hangingPunct="1"/>
            <a:endParaRPr lang="cs-CZ" altLang="en-US" sz="1800">
              <a:ea typeface="ＭＳ Ｐゴシック" panose="020B0600070205080204" pitchFamily="34" charset="-128"/>
            </a:endParaRPr>
          </a:p>
          <a:p>
            <a:pPr algn="just" eaLnBrk="1" hangingPunct="1">
              <a:buFont typeface="Arial" panose="020B0604020202020204" pitchFamily="34" charset="0"/>
              <a:buNone/>
            </a:pPr>
            <a:endParaRPr lang="cs-CZ" altLang="en-US" sz="1600">
              <a:ea typeface="ＭＳ Ｐゴシック" panose="020B0600070205080204" pitchFamily="34" charset="-128"/>
            </a:endParaRPr>
          </a:p>
          <a:p>
            <a:pPr lvl="1" algn="just" eaLnBrk="1" hangingPunct="1"/>
            <a:endParaRPr lang="cs-CZ" altLang="en-US" sz="1600">
              <a:ea typeface="ＭＳ Ｐゴシック" panose="020B0600070205080204" pitchFamily="34" charset="-128"/>
            </a:endParaRPr>
          </a:p>
          <a:p>
            <a:pPr lvl="1" algn="just" eaLnBrk="1" hangingPunct="1"/>
            <a:endParaRPr lang="cs-CZ" altLang="en-US" sz="1600">
              <a:ea typeface="ＭＳ Ｐゴシック" panose="020B0600070205080204" pitchFamily="34" charset="-128"/>
            </a:endParaRPr>
          </a:p>
          <a:p>
            <a:pPr eaLnBrk="1" hangingPunct="1">
              <a:buFont typeface="Arial" panose="020B0604020202020204" pitchFamily="34" charset="0"/>
              <a:buNone/>
            </a:pPr>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endParaRPr lang="cs-CZ" altLang="en-US" sz="1800">
              <a:ea typeface="ＭＳ Ｐゴシック" panose="020B0600070205080204" pitchFamily="34" charset="-128"/>
            </a:endParaRPr>
          </a:p>
          <a:p>
            <a:pPr algn="just"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endParaRPr lang="cs-CZ" altLang="en-US" sz="1800">
              <a:ea typeface="ＭＳ Ｐゴシック" panose="020B0600070205080204" pitchFamily="34" charset="-128"/>
            </a:endParaRPr>
          </a:p>
          <a:p>
            <a:pPr lvl="4" algn="just" eaLnBrk="1" hangingPunct="1"/>
            <a:endParaRPr lang="cs-CZ" altLang="en-US" sz="1000">
              <a:ea typeface="ＭＳ Ｐゴシック" panose="020B0600070205080204" pitchFamily="34" charset="-128"/>
            </a:endParaRPr>
          </a:p>
        </p:txBody>
      </p:sp>
      <p:sp>
        <p:nvSpPr>
          <p:cNvPr id="2" name="Nadpis 1">
            <a:extLst>
              <a:ext uri="{FF2B5EF4-FFF2-40B4-BE49-F238E27FC236}">
                <a16:creationId xmlns:a16="http://schemas.microsoft.com/office/drawing/2014/main" id="{DF2C73B0-FB0D-D9C4-77B9-9ED402527B6B}"/>
              </a:ext>
            </a:extLst>
          </p:cNvPr>
          <p:cNvSpPr>
            <a:spLocks noGrp="1"/>
          </p:cNvSpPr>
          <p:nvPr>
            <p:ph type="title"/>
          </p:nvPr>
        </p:nvSpPr>
        <p:spPr/>
        <p:txBody>
          <a:bodyPr/>
          <a:lstStyle/>
          <a:p>
            <a:endParaRPr lang="cs-CZ"/>
          </a:p>
        </p:txBody>
      </p:sp>
      <p:pic>
        <p:nvPicPr>
          <p:cNvPr id="3" name="Picture 3">
            <a:extLst>
              <a:ext uri="{FF2B5EF4-FFF2-40B4-BE49-F238E27FC236}">
                <a16:creationId xmlns:a16="http://schemas.microsoft.com/office/drawing/2014/main" id="{7E8BCBCB-8AAA-2591-E32D-030175E046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Content Placeholder 2">
            <a:extLst>
              <a:ext uri="{FF2B5EF4-FFF2-40B4-BE49-F238E27FC236}">
                <a16:creationId xmlns:a16="http://schemas.microsoft.com/office/drawing/2014/main" id="{9F77EEA6-0E34-2FA9-62C4-8B833C77FB31}"/>
              </a:ext>
            </a:extLst>
          </p:cNvPr>
          <p:cNvSpPr>
            <a:spLocks noGrp="1" noChangeArrowheads="1"/>
          </p:cNvSpPr>
          <p:nvPr>
            <p:ph idx="1"/>
          </p:nvPr>
        </p:nvSpPr>
        <p:spPr/>
        <p:txBody>
          <a:bodyPr/>
          <a:lstStyle/>
          <a:p>
            <a:pPr algn="just" eaLnBrk="1" hangingPunct="1">
              <a:buFont typeface="Arial" panose="020B0604020202020204" pitchFamily="34" charset="0"/>
              <a:buNone/>
            </a:pPr>
            <a:r>
              <a:rPr lang="cs-CZ" altLang="en-US" sz="2400" b="1">
                <a:ea typeface="ＭＳ Ｐゴシック" panose="020B0600070205080204" pitchFamily="34" charset="-128"/>
              </a:rPr>
              <a:t>Sledované parametry – Reprodukovatelnost</a:t>
            </a:r>
          </a:p>
          <a:p>
            <a:pPr algn="just" eaLnBrk="1" hangingPunct="1"/>
            <a:r>
              <a:rPr lang="cs-CZ" altLang="en-US" sz="1800">
                <a:ea typeface="ＭＳ Ｐゴシック" panose="020B0600070205080204" pitchFamily="34" charset="-128"/>
              </a:rPr>
              <a:t>Variabilita mezi operátory.</a:t>
            </a:r>
          </a:p>
          <a:p>
            <a:pPr algn="just" eaLnBrk="1" hangingPunct="1"/>
            <a:r>
              <a:rPr lang="cs-CZ" altLang="en-US" sz="1800">
                <a:ea typeface="ＭＳ Ｐゴシック" panose="020B0600070205080204" pitchFamily="34" charset="-128"/>
              </a:rPr>
              <a:t>Jedná se o variabilitu měření získaných jedním měřicím přístrojem, který byl několikrát použit </a:t>
            </a:r>
            <a:r>
              <a:rPr lang="cs-CZ" altLang="en-US" sz="1800" b="1" i="1">
                <a:ea typeface="ＭＳ Ｐゴシック" panose="020B0600070205080204" pitchFamily="34" charset="-128"/>
              </a:rPr>
              <a:t>různými</a:t>
            </a:r>
            <a:r>
              <a:rPr lang="cs-CZ" altLang="en-US" sz="1800">
                <a:ea typeface="ＭＳ Ｐゴシック" panose="020B0600070205080204" pitchFamily="34" charset="-128"/>
              </a:rPr>
              <a:t> operátory pro měření identického znaku dílu. To platí pouze pro ruční měřidla ovlivněná odborností obsluhy.</a:t>
            </a:r>
          </a:p>
          <a:p>
            <a:pPr algn="just" eaLnBrk="1" hangingPunct="1"/>
            <a:r>
              <a:rPr lang="cs-CZ" altLang="en-US" sz="1800">
                <a:ea typeface="ＭＳ Ｐゴシック" panose="020B0600070205080204" pitchFamily="34" charset="-128"/>
              </a:rPr>
              <a:t>Pro automatizované systémy, u nichž obsluha není zdrojem variability.</a:t>
            </a:r>
          </a:p>
          <a:p>
            <a:pPr algn="just" eaLnBrk="1" hangingPunct="1"/>
            <a:r>
              <a:rPr lang="cs-CZ" altLang="en-US" sz="1800">
                <a:ea typeface="ＭＳ Ｐゴシック" panose="020B0600070205080204" pitchFamily="34" charset="-128"/>
              </a:rPr>
              <a:t>Reprodukovatelnost obecně = variability mezi systémy a podmínkami měření</a:t>
            </a:r>
          </a:p>
          <a:p>
            <a:pPr algn="just" eaLnBrk="1" hangingPunct="1"/>
            <a:r>
              <a:rPr lang="cs-CZ" altLang="en-US" sz="1800">
                <a:ea typeface="ＭＳ Ｐゴシック" panose="020B0600070205080204" pitchFamily="34" charset="-128"/>
              </a:rPr>
              <a:t>Dále viz MSA</a:t>
            </a:r>
          </a:p>
          <a:p>
            <a:pPr algn="just" eaLnBrk="1" hangingPunct="1">
              <a:buFont typeface="Arial" panose="020B0604020202020204" pitchFamily="34" charset="0"/>
              <a:buNone/>
            </a:pPr>
            <a:endParaRPr lang="cs-CZ" altLang="en-US" sz="1600">
              <a:ea typeface="ＭＳ Ｐゴシック" panose="020B0600070205080204" pitchFamily="34" charset="-128"/>
            </a:endParaRPr>
          </a:p>
          <a:p>
            <a:pPr lvl="1" algn="just" eaLnBrk="1" hangingPunct="1"/>
            <a:endParaRPr lang="cs-CZ" altLang="en-US" sz="1600">
              <a:ea typeface="ＭＳ Ｐゴシック" panose="020B0600070205080204" pitchFamily="34" charset="-128"/>
            </a:endParaRPr>
          </a:p>
          <a:p>
            <a:pPr lvl="1" algn="just" eaLnBrk="1" hangingPunct="1"/>
            <a:endParaRPr lang="cs-CZ" altLang="en-US" sz="1600">
              <a:ea typeface="ＭＳ Ｐゴシック" panose="020B0600070205080204" pitchFamily="34" charset="-128"/>
            </a:endParaRPr>
          </a:p>
          <a:p>
            <a:pPr eaLnBrk="1" hangingPunct="1">
              <a:buFont typeface="Arial" panose="020B0604020202020204" pitchFamily="34" charset="0"/>
              <a:buNone/>
            </a:pPr>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endParaRPr lang="cs-CZ" altLang="en-US" sz="1800">
              <a:ea typeface="ＭＳ Ｐゴシック" panose="020B0600070205080204" pitchFamily="34" charset="-128"/>
            </a:endParaRPr>
          </a:p>
          <a:p>
            <a:pPr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endParaRPr lang="cs-CZ" altLang="en-US" sz="1800">
              <a:ea typeface="ＭＳ Ｐゴシック" panose="020B0600070205080204" pitchFamily="34" charset="-128"/>
            </a:endParaRPr>
          </a:p>
          <a:p>
            <a:pPr algn="just"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buFont typeface="Arial" panose="020B0604020202020204" pitchFamily="34" charset="0"/>
              <a:buNone/>
            </a:pPr>
            <a:endParaRPr lang="cs-CZ" altLang="en-US" sz="1800">
              <a:ea typeface="ＭＳ Ｐゴシック" panose="020B0600070205080204" pitchFamily="34" charset="-128"/>
            </a:endParaRPr>
          </a:p>
          <a:p>
            <a:pPr algn="just" eaLnBrk="1" hangingPunct="1"/>
            <a:endParaRPr lang="cs-CZ" altLang="en-US" sz="1800">
              <a:ea typeface="ＭＳ Ｐゴシック" panose="020B0600070205080204" pitchFamily="34" charset="-128"/>
            </a:endParaRPr>
          </a:p>
          <a:p>
            <a:pPr lvl="4" algn="just" eaLnBrk="1" hangingPunct="1"/>
            <a:endParaRPr lang="cs-CZ" altLang="en-US" sz="1000">
              <a:ea typeface="ＭＳ Ｐゴシック" panose="020B0600070205080204" pitchFamily="34" charset="-128"/>
            </a:endParaRPr>
          </a:p>
        </p:txBody>
      </p:sp>
      <p:sp>
        <p:nvSpPr>
          <p:cNvPr id="2" name="Nadpis 1">
            <a:extLst>
              <a:ext uri="{FF2B5EF4-FFF2-40B4-BE49-F238E27FC236}">
                <a16:creationId xmlns:a16="http://schemas.microsoft.com/office/drawing/2014/main" id="{14E9834B-EA24-F6F3-4AB0-F5CE936D23E6}"/>
              </a:ext>
            </a:extLst>
          </p:cNvPr>
          <p:cNvSpPr>
            <a:spLocks noGrp="1"/>
          </p:cNvSpPr>
          <p:nvPr>
            <p:ph type="title"/>
          </p:nvPr>
        </p:nvSpPr>
        <p:spPr/>
        <p:txBody>
          <a:bodyPr/>
          <a:lstStyle/>
          <a:p>
            <a:endParaRPr lang="cs-CZ"/>
          </a:p>
        </p:txBody>
      </p:sp>
      <p:pic>
        <p:nvPicPr>
          <p:cNvPr id="3" name="Picture 3">
            <a:extLst>
              <a:ext uri="{FF2B5EF4-FFF2-40B4-BE49-F238E27FC236}">
                <a16:creationId xmlns:a16="http://schemas.microsoft.com/office/drawing/2014/main" id="{22988FBC-5FC0-FDEE-162D-19FD596840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CDB1049-EF04-484B-B4DD-6740C771C541}"/>
              </a:ext>
            </a:extLst>
          </p:cNvPr>
          <p:cNvSpPr txBox="1">
            <a:spLocks/>
          </p:cNvSpPr>
          <p:nvPr/>
        </p:nvSpPr>
        <p:spPr>
          <a:xfrm>
            <a:off x="0" y="5551488"/>
            <a:ext cx="9144000" cy="1304925"/>
          </a:xfrm>
          <a:prstGeom prst="rect">
            <a:avLst/>
          </a:prstGeom>
        </p:spPr>
        <p:txBody>
          <a:bodyPr lIns="653034" tIns="0" rIns="653034" bIns="0" anchor="ct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defRPr/>
            </a:pPr>
            <a:r>
              <a:rPr lang="cs-CZ" sz="1814" b="1" spc="-73" dirty="0">
                <a:solidFill>
                  <a:schemeClr val="tx1">
                    <a:lumMod val="75000"/>
                    <a:lumOff val="25000"/>
                  </a:schemeClr>
                </a:solidFill>
                <a:latin typeface="Arial" panose="020B0604020202020204" pitchFamily="34" charset="0"/>
                <a:cs typeface="Arial" panose="020B0604020202020204" pitchFamily="34" charset="0"/>
              </a:rPr>
              <a:t>Doc. Ing. Martin Melichar, Ph.D.  </a:t>
            </a:r>
            <a:r>
              <a:rPr lang="cs-CZ" sz="1814" spc="-73" dirty="0">
                <a:solidFill>
                  <a:schemeClr val="tx1">
                    <a:lumMod val="75000"/>
                    <a:lumOff val="25000"/>
                  </a:schemeClr>
                </a:solidFill>
                <a:latin typeface="Arial" panose="020B0604020202020204" pitchFamily="34" charset="0"/>
                <a:cs typeface="Arial" panose="020B0604020202020204" pitchFamily="34" charset="0"/>
              </a:rPr>
              <a:t>/ mech</a:t>
            </a:r>
            <a:r>
              <a:rPr lang="en-US" sz="1814" spc="-73" dirty="0">
                <a:solidFill>
                  <a:schemeClr val="tx1">
                    <a:lumMod val="75000"/>
                    <a:lumOff val="25000"/>
                  </a:schemeClr>
                </a:solidFill>
                <a:latin typeface="Arial" panose="020B0604020202020204" pitchFamily="34" charset="0"/>
                <a:cs typeface="Arial" panose="020B0604020202020204" pitchFamily="34" charset="0"/>
              </a:rPr>
              <a:t>@</a:t>
            </a:r>
            <a:r>
              <a:rPr lang="en-US" sz="1814" spc="-73" dirty="0" err="1">
                <a:solidFill>
                  <a:schemeClr val="tx1">
                    <a:lumMod val="75000"/>
                    <a:lumOff val="25000"/>
                  </a:schemeClr>
                </a:solidFill>
                <a:latin typeface="Arial" panose="020B0604020202020204" pitchFamily="34" charset="0"/>
                <a:cs typeface="Arial" panose="020B0604020202020204" pitchFamily="34" charset="0"/>
              </a:rPr>
              <a:t>fst</a:t>
            </a:r>
            <a:r>
              <a:rPr lang="en-US" sz="1814" spc="-73" dirty="0">
                <a:solidFill>
                  <a:schemeClr val="tx1">
                    <a:lumMod val="75000"/>
                    <a:lumOff val="25000"/>
                  </a:schemeClr>
                </a:solidFill>
                <a:latin typeface="Arial" panose="020B0604020202020204" pitchFamily="34" charset="0"/>
                <a:cs typeface="Arial" panose="020B0604020202020204" pitchFamily="34" charset="0"/>
              </a:rPr>
              <a:t>.</a:t>
            </a:r>
            <a:r>
              <a:rPr lang="cs-CZ" sz="1814" spc="-73" dirty="0" err="1">
                <a:solidFill>
                  <a:schemeClr val="tx1">
                    <a:lumMod val="75000"/>
                    <a:lumOff val="25000"/>
                  </a:schemeClr>
                </a:solidFill>
                <a:latin typeface="Arial" panose="020B0604020202020204" pitchFamily="34" charset="0"/>
                <a:cs typeface="Arial" panose="020B0604020202020204" pitchFamily="34" charset="0"/>
              </a:rPr>
              <a:t>zcu.cz</a:t>
            </a:r>
            <a:endParaRPr lang="cs-CZ" sz="1814" spc="-73"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1D323583-E272-2E4C-9100-09FEE7ABED0A}"/>
              </a:ext>
            </a:extLst>
          </p:cNvPr>
          <p:cNvSpPr>
            <a:spLocks noGrp="1"/>
          </p:cNvSpPr>
          <p:nvPr>
            <p:ph type="ctrTitle"/>
          </p:nvPr>
        </p:nvSpPr>
        <p:spPr>
          <a:xfrm>
            <a:off x="0" y="3590925"/>
            <a:ext cx="9144000" cy="1960563"/>
          </a:xfrm>
        </p:spPr>
        <p:txBody>
          <a:bodyPr lIns="653034" tIns="0" rIns="653034" bIns="0" rtlCol="0" anchor="t">
            <a:noAutofit/>
          </a:bodyPr>
          <a:lstStyle/>
          <a:p>
            <a:pPr eaLnBrk="1" fontAlgn="auto" hangingPunct="1">
              <a:spcAft>
                <a:spcPts val="0"/>
              </a:spcAft>
              <a:defRPr/>
            </a:pPr>
            <a:r>
              <a:rPr lang="cs-CZ" sz="5442" spc="-73" dirty="0">
                <a:solidFill>
                  <a:srgbClr val="3889BA"/>
                </a:solidFill>
                <a:latin typeface="Arial" panose="020B0604020202020204" pitchFamily="34" charset="0"/>
                <a:cs typeface="Arial" panose="020B0604020202020204" pitchFamily="34" charset="0"/>
              </a:rPr>
              <a:t>Děkuji za pozornost</a:t>
            </a:r>
            <a:endParaRPr lang="cs-CZ" sz="2812" spc="-73" dirty="0">
              <a:solidFill>
                <a:srgbClr val="3889BA"/>
              </a:solidFill>
              <a:latin typeface="Arial" panose="020B0604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B42A2581-8772-C443-AC06-89C4FD079086}"/>
              </a:ext>
            </a:extLst>
          </p:cNvPr>
          <p:cNvSpPr/>
          <p:nvPr/>
        </p:nvSpPr>
        <p:spPr>
          <a:xfrm>
            <a:off x="0" y="5551488"/>
            <a:ext cx="9144000" cy="9525"/>
          </a:xfrm>
          <a:prstGeom prst="rect">
            <a:avLst/>
          </a:prstGeom>
          <a:noFill/>
          <a:ln cap="rnd">
            <a:solidFill>
              <a:srgbClr val="3889BA"/>
            </a:solidFill>
            <a:prstDash val="solid"/>
            <a:round/>
          </a:ln>
          <a:effectLst/>
        </p:spPr>
        <p:style>
          <a:lnRef idx="2">
            <a:schemeClr val="accent1">
              <a:shade val="50000"/>
            </a:schemeClr>
          </a:lnRef>
          <a:fillRef idx="1">
            <a:schemeClr val="accent1"/>
          </a:fillRef>
          <a:effectRef idx="0">
            <a:schemeClr val="accent1"/>
          </a:effectRef>
          <a:fontRef idx="minor">
            <a:schemeClr val="lt1"/>
          </a:fontRef>
        </p:style>
        <p:txBody>
          <a:bodyPr lIns="91427" tIns="45714" rIns="91427" bIns="45714" anchor="ctr"/>
          <a:lstStyle/>
          <a:p>
            <a:pPr algn="ctr">
              <a:defRPr/>
            </a:pPr>
            <a:endParaRPr lang="cs-CZ"/>
          </a:p>
        </p:txBody>
      </p:sp>
      <p:pic>
        <p:nvPicPr>
          <p:cNvPr id="329732" name="Picture 3">
            <a:extLst>
              <a:ext uri="{FF2B5EF4-FFF2-40B4-BE49-F238E27FC236}">
                <a16:creationId xmlns:a16="http://schemas.microsoft.com/office/drawing/2014/main" id="{5197FB32-0A55-802A-2CA3-2909BDAF23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538" y="392113"/>
            <a:ext cx="244792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617</TotalTime>
  <Words>1588</Words>
  <Application>Microsoft Macintosh PowerPoint</Application>
  <PresentationFormat>Předvádění na obrazovce (4:3)</PresentationFormat>
  <Paragraphs>499</Paragraphs>
  <Slides>24</Slides>
  <Notes>11</Notes>
  <HiddenSlides>0</HiddenSlides>
  <MMClips>0</MMClips>
  <ScaleCrop>false</ScaleCrop>
  <HeadingPairs>
    <vt:vector size="6" baseType="variant">
      <vt:variant>
        <vt:lpstr>Použitá písma</vt:lpstr>
      </vt:variant>
      <vt:variant>
        <vt:i4>10</vt:i4>
      </vt:variant>
      <vt:variant>
        <vt:lpstr>Motiv</vt:lpstr>
      </vt:variant>
      <vt:variant>
        <vt:i4>1</vt:i4>
      </vt:variant>
      <vt:variant>
        <vt:lpstr>Nadpisy snímků</vt:lpstr>
      </vt:variant>
      <vt:variant>
        <vt:i4>24</vt:i4>
      </vt:variant>
    </vt:vector>
  </HeadingPairs>
  <TitlesOfParts>
    <vt:vector size="35" baseType="lpstr">
      <vt:lpstr>Arial</vt:lpstr>
      <vt:lpstr>ＭＳ Ｐゴシック</vt:lpstr>
      <vt:lpstr>Calibri Light</vt:lpstr>
      <vt:lpstr>Calibri</vt:lpstr>
      <vt:lpstr>Arial Unicode MS</vt:lpstr>
      <vt:lpstr>ＭＳ 明朝</vt:lpstr>
      <vt:lpstr>Symbol</vt:lpstr>
      <vt:lpstr>Wingdings</vt:lpstr>
      <vt:lpstr>Sylfaen</vt:lpstr>
      <vt:lpstr>Verdana</vt:lpstr>
      <vt:lpstr>Office Theme</vt:lpstr>
      <vt:lpstr>Technologičnost konstrukce   Metrologie</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 Pravděpodobnost a statistika</vt:lpstr>
      <vt:lpstr>  Pravděpodobnost a statistika</vt:lpstr>
      <vt:lpstr> Pravděpodobnost a statistika</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Děkuji za pozornost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Tatík</dc:creator>
  <cp:lastModifiedBy>Martin Melichar</cp:lastModifiedBy>
  <cp:revision>25</cp:revision>
  <cp:lastPrinted>2012-12-06T06:58:41Z</cp:lastPrinted>
  <dcterms:created xsi:type="dcterms:W3CDTF">2011-04-22T18:04:10Z</dcterms:created>
  <dcterms:modified xsi:type="dcterms:W3CDTF">2024-11-17T13:17:41Z</dcterms:modified>
</cp:coreProperties>
</file>