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5" r:id="rId3"/>
    <p:sldId id="257" r:id="rId4"/>
    <p:sldId id="258" r:id="rId5"/>
    <p:sldId id="260" r:id="rId6"/>
    <p:sldId id="266" r:id="rId7"/>
    <p:sldId id="261" r:id="rId8"/>
    <p:sldId id="264" r:id="rId9"/>
    <p:sldId id="267" r:id="rId10"/>
    <p:sldId id="262" r:id="rId11"/>
    <p:sldId id="263" r:id="rId12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76" autoAdjust="0"/>
    <p:restoredTop sz="94660"/>
  </p:normalViewPr>
  <p:slideViewPr>
    <p:cSldViewPr>
      <p:cViewPr varScale="1">
        <p:scale>
          <a:sx n="69" d="100"/>
          <a:sy n="69" d="100"/>
        </p:scale>
        <p:origin x="-139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2.2.2014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2.2.2014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2.2.2014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2.2.2014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2.2.2014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2.2.2014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2.2.2014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2.2.2014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2.2.2014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2.2.2014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2.2.2014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95EC1D4A-A796-47C3-A63E-CE236FB377E2}" type="datetimeFigureOut">
              <a:rPr lang="cs-CZ" smtClean="0"/>
              <a:t>2.2.2014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755576" y="2784351"/>
            <a:ext cx="7543800" cy="1524000"/>
          </a:xfrm>
        </p:spPr>
        <p:txBody>
          <a:bodyPr/>
          <a:lstStyle/>
          <a:p>
            <a:r>
              <a:rPr lang="cs-CZ" dirty="0"/>
              <a:t>Šíření tepla radiací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4932040" y="5949280"/>
            <a:ext cx="4026024" cy="773832"/>
          </a:xfrm>
        </p:spPr>
        <p:txBody>
          <a:bodyPr>
            <a:normAutofit fontScale="85000" lnSpcReduction="20000"/>
          </a:bodyPr>
          <a:lstStyle/>
          <a:p>
            <a:endParaRPr lang="cs-CZ" dirty="0" smtClean="0"/>
          </a:p>
          <a:p>
            <a:r>
              <a:rPr lang="cs-CZ" dirty="0" smtClean="0"/>
              <a:t>Vypracovala: Markéta Pokorná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3212976"/>
            <a:ext cx="2085975" cy="219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637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99592" y="476672"/>
            <a:ext cx="6781800" cy="1008112"/>
          </a:xfrm>
        </p:spPr>
        <p:txBody>
          <a:bodyPr/>
          <a:lstStyle/>
          <a:p>
            <a:r>
              <a:rPr lang="cs-CZ" dirty="0" smtClean="0"/>
              <a:t>Rovnice přenosu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844824"/>
            <a:ext cx="7416823" cy="1368152"/>
          </a:xfrm>
          <a:prstGeom prst="rect">
            <a:avLst/>
          </a:prstGeom>
        </p:spPr>
      </p:pic>
      <p:pic>
        <p:nvPicPr>
          <p:cNvPr id="5" name="Obrázek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4581128"/>
            <a:ext cx="6246757" cy="1073076"/>
          </a:xfrm>
          <a:prstGeom prst="rect">
            <a:avLst/>
          </a:prstGeom>
        </p:spPr>
      </p:pic>
      <p:sp>
        <p:nvSpPr>
          <p:cNvPr id="6" name="Šipka dolů 5"/>
          <p:cNvSpPr/>
          <p:nvPr/>
        </p:nvSpPr>
        <p:spPr>
          <a:xfrm>
            <a:off x="4064890" y="3440120"/>
            <a:ext cx="576064" cy="9361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41441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99592" y="1628800"/>
            <a:ext cx="7560840" cy="1944216"/>
          </a:xfrm>
        </p:spPr>
        <p:txBody>
          <a:bodyPr/>
          <a:lstStyle/>
          <a:p>
            <a:pPr algn="ctr"/>
            <a:r>
              <a:rPr lang="cs-CZ" dirty="0" smtClean="0"/>
              <a:t>Děkuji za pozornost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43608" y="3645024"/>
            <a:ext cx="7543800" cy="3886200"/>
          </a:xfrm>
        </p:spPr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35000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11560" y="476672"/>
            <a:ext cx="6781800" cy="1008112"/>
          </a:xfrm>
        </p:spPr>
        <p:txBody>
          <a:bodyPr/>
          <a:lstStyle/>
          <a:p>
            <a:r>
              <a:rPr lang="cs-CZ" dirty="0" smtClean="0"/>
              <a:t>Obsah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3568" y="2132856"/>
            <a:ext cx="7599219" cy="4287982"/>
          </a:xfrm>
        </p:spPr>
        <p:txBody>
          <a:bodyPr/>
          <a:lstStyle/>
          <a:p>
            <a:r>
              <a:rPr lang="cs-CZ" sz="3600" dirty="0" smtClean="0"/>
              <a:t>Přenos tepla</a:t>
            </a:r>
          </a:p>
          <a:p>
            <a:r>
              <a:rPr lang="cs-CZ" sz="3600" dirty="0" smtClean="0"/>
              <a:t>Přenos tepla zářením</a:t>
            </a:r>
          </a:p>
          <a:p>
            <a:r>
              <a:rPr lang="cs-CZ" sz="3600" dirty="0" smtClean="0"/>
              <a:t>Intenzita záření ve vakuu</a:t>
            </a:r>
          </a:p>
          <a:p>
            <a:r>
              <a:rPr lang="cs-CZ" sz="3600" dirty="0" smtClean="0"/>
              <a:t>Útlum absorpcí a rozptylem</a:t>
            </a:r>
          </a:p>
          <a:p>
            <a:r>
              <a:rPr lang="cs-CZ" sz="3600" dirty="0" smtClean="0"/>
              <a:t>Nárůst emisí a rozptylem</a:t>
            </a:r>
          </a:p>
          <a:p>
            <a:r>
              <a:rPr lang="cs-CZ" sz="3600" dirty="0" smtClean="0"/>
              <a:t>Rovnice přenosu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4134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55576" y="332656"/>
            <a:ext cx="6781800" cy="1080120"/>
          </a:xfrm>
        </p:spPr>
        <p:txBody>
          <a:bodyPr>
            <a:normAutofit/>
          </a:bodyPr>
          <a:lstStyle/>
          <a:p>
            <a:r>
              <a:rPr lang="cs-CZ" dirty="0" smtClean="0"/>
              <a:t>Přenos tepla</a:t>
            </a:r>
            <a:endParaRPr lang="cs-CZ" dirty="0"/>
          </a:p>
        </p:txBody>
      </p:sp>
      <p:pic>
        <p:nvPicPr>
          <p:cNvPr id="6" name="Zástupný symbol pro obsah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556792"/>
            <a:ext cx="7496394" cy="4320480"/>
          </a:xfrm>
        </p:spPr>
      </p:pic>
    </p:spTree>
    <p:extLst>
      <p:ext uri="{BB962C8B-B14F-4D97-AF65-F5344CB8AC3E}">
        <p14:creationId xmlns:p14="http://schemas.microsoft.com/office/powerpoint/2010/main" val="424500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6781800" cy="1368152"/>
          </a:xfrm>
        </p:spPr>
        <p:txBody>
          <a:bodyPr/>
          <a:lstStyle/>
          <a:p>
            <a:r>
              <a:rPr lang="cs-CZ" dirty="0" smtClean="0"/>
              <a:t>Přenos tepla zářením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73457" y="1484784"/>
            <a:ext cx="7543800" cy="1800200"/>
          </a:xfrm>
        </p:spPr>
        <p:txBody>
          <a:bodyPr/>
          <a:lstStyle/>
          <a:p>
            <a:pPr>
              <a:lnSpc>
                <a:spcPct val="250000"/>
              </a:lnSpc>
            </a:pPr>
            <a:r>
              <a:rPr lang="cs-CZ" sz="2800" dirty="0" smtClean="0"/>
              <a:t>Mechanický pohyb molekul (vibrace, rotace)</a:t>
            </a:r>
          </a:p>
          <a:p>
            <a:r>
              <a:rPr lang="cs-CZ" sz="2800" dirty="0" smtClean="0"/>
              <a:t>Reálné případy : absorpce, emise, rozptyl média</a:t>
            </a:r>
          </a:p>
          <a:p>
            <a:pPr marL="0" indent="0">
              <a:buNone/>
            </a:pPr>
            <a:endParaRPr lang="cs-CZ" dirty="0" smtClean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457" y="3573016"/>
            <a:ext cx="2485973" cy="1653172"/>
          </a:xfrm>
          <a:prstGeom prst="rect">
            <a:avLst/>
          </a:prstGeom>
        </p:spPr>
      </p:pic>
      <p:pic>
        <p:nvPicPr>
          <p:cNvPr id="7" name="Obrázek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4550" y="3573016"/>
            <a:ext cx="2614414" cy="1666106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0212" y="3563425"/>
            <a:ext cx="1670607" cy="1641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520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388161" cy="1208112"/>
          </a:xfrm>
        </p:spPr>
        <p:txBody>
          <a:bodyPr>
            <a:normAutofit/>
          </a:bodyPr>
          <a:lstStyle/>
          <a:p>
            <a:r>
              <a:rPr lang="cs-CZ" dirty="0" smtClean="0"/>
              <a:t>Intenzita záření ve vakuu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700808"/>
            <a:ext cx="6363281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573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9553" y="260648"/>
            <a:ext cx="8174956" cy="1440160"/>
          </a:xfrm>
        </p:spPr>
        <p:txBody>
          <a:bodyPr>
            <a:normAutofit/>
          </a:bodyPr>
          <a:lstStyle/>
          <a:p>
            <a:r>
              <a:rPr lang="cs-CZ" dirty="0"/>
              <a:t>Intenzita záření ve vakuu</a:t>
            </a:r>
          </a:p>
        </p:txBody>
      </p:sp>
      <p:pic>
        <p:nvPicPr>
          <p:cNvPr id="4" name="Zástupný symbol pro obsah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772816"/>
            <a:ext cx="5976664" cy="720080"/>
          </a:xfrm>
          <a:prstGeom prst="rect">
            <a:avLst/>
          </a:prstGeom>
        </p:spPr>
      </p:pic>
      <p:pic>
        <p:nvPicPr>
          <p:cNvPr id="5" name="Obrázek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3" y="2708920"/>
            <a:ext cx="5904656" cy="792088"/>
          </a:xfrm>
          <a:prstGeom prst="rect">
            <a:avLst/>
          </a:prstGeom>
        </p:spPr>
      </p:pic>
      <p:sp>
        <p:nvSpPr>
          <p:cNvPr id="6" name="Šipka dolů 5"/>
          <p:cNvSpPr/>
          <p:nvPr/>
        </p:nvSpPr>
        <p:spPr>
          <a:xfrm>
            <a:off x="3923929" y="3591210"/>
            <a:ext cx="576064" cy="97172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7" name="Obrázek 6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4708738"/>
            <a:ext cx="3168352" cy="548738"/>
          </a:xfrm>
          <a:prstGeom prst="rect">
            <a:avLst/>
          </a:prstGeom>
        </p:spPr>
      </p:pic>
      <p:sp>
        <p:nvSpPr>
          <p:cNvPr id="8" name="TextovéPole 7"/>
          <p:cNvSpPr txBox="1"/>
          <p:nvPr/>
        </p:nvSpPr>
        <p:spPr>
          <a:xfrm>
            <a:off x="685350" y="5480572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/>
              <a:t>V praxi: </a:t>
            </a:r>
            <a:endParaRPr lang="cs-CZ" sz="2400" dirty="0"/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708" y="5480572"/>
            <a:ext cx="1656184" cy="481800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5451763"/>
            <a:ext cx="1584176" cy="512057"/>
          </a:xfrm>
          <a:prstGeom prst="rect">
            <a:avLst/>
          </a:prstGeom>
        </p:spPr>
      </p:pic>
      <p:sp>
        <p:nvSpPr>
          <p:cNvPr id="11" name="TextovéPole 10"/>
          <p:cNvSpPr txBox="1"/>
          <p:nvPr/>
        </p:nvSpPr>
        <p:spPr>
          <a:xfrm>
            <a:off x="3655579" y="5526738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nebo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95455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604448" cy="1152128"/>
          </a:xfrm>
        </p:spPr>
        <p:txBody>
          <a:bodyPr>
            <a:normAutofit/>
          </a:bodyPr>
          <a:lstStyle/>
          <a:p>
            <a:r>
              <a:rPr lang="cs-CZ" dirty="0" smtClean="0"/>
              <a:t>Útlum absorpcí a rozptylem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83568" y="1988840"/>
            <a:ext cx="7704856" cy="4536504"/>
          </a:xfrm>
        </p:spPr>
        <p:txBody>
          <a:bodyPr>
            <a:normAutofit fontScale="85000" lnSpcReduction="20000"/>
          </a:bodyPr>
          <a:lstStyle/>
          <a:p>
            <a:r>
              <a:rPr lang="cs-CZ" dirty="0" smtClean="0"/>
              <a:t>Absorpce: </a:t>
            </a:r>
          </a:p>
          <a:p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r>
              <a:rPr lang="cs-CZ" dirty="0" smtClean="0"/>
              <a:t>Rozptyl: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pPr marL="0" indent="0" algn="ctr">
              <a:buNone/>
            </a:pPr>
            <a:r>
              <a:rPr lang="cs-CZ" sz="3900" dirty="0" smtClean="0"/>
              <a:t>Celkový útlum absorpcí a rozptylem označujeme jako extinkce.</a:t>
            </a:r>
          </a:p>
          <a:p>
            <a:pPr marL="0" indent="0" algn="ctr">
              <a:buNone/>
            </a:pPr>
            <a:endParaRPr lang="cs-CZ" sz="3600" dirty="0" smtClean="0"/>
          </a:p>
          <a:p>
            <a:pPr marL="0" indent="0">
              <a:buNone/>
            </a:pPr>
            <a:r>
              <a:rPr lang="cs-CZ" sz="3000" dirty="0" smtClean="0"/>
              <a:t>Extinkční koeficient: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5" name="Obrázek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2253979"/>
            <a:ext cx="2387918" cy="504056"/>
          </a:xfrm>
          <a:prstGeom prst="rect">
            <a:avLst/>
          </a:prstGeom>
        </p:spPr>
      </p:pic>
      <p:pic>
        <p:nvPicPr>
          <p:cNvPr id="6" name="Obrázek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845" y="3573016"/>
            <a:ext cx="2361697" cy="504056"/>
          </a:xfrm>
          <a:prstGeom prst="rect">
            <a:avLst/>
          </a:prstGeom>
        </p:spPr>
      </p:pic>
      <p:pic>
        <p:nvPicPr>
          <p:cNvPr id="7" name="Obrázek 6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2825" y="5517232"/>
            <a:ext cx="1656184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388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7848872" cy="1368152"/>
          </a:xfrm>
        </p:spPr>
        <p:txBody>
          <a:bodyPr>
            <a:normAutofit/>
          </a:bodyPr>
          <a:lstStyle/>
          <a:p>
            <a:r>
              <a:rPr lang="cs-CZ" dirty="0" smtClean="0"/>
              <a:t>Nárůst emisí a rozptylem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844824"/>
            <a:ext cx="7543800" cy="1728192"/>
          </a:xfrm>
        </p:spPr>
        <p:txBody>
          <a:bodyPr>
            <a:normAutofit lnSpcReduction="10000"/>
          </a:bodyPr>
          <a:lstStyle/>
          <a:p>
            <a:r>
              <a:rPr lang="cs-CZ" dirty="0" smtClean="0"/>
              <a:t>Emise:</a:t>
            </a:r>
          </a:p>
          <a:p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r>
              <a:rPr lang="cs-CZ" dirty="0" smtClean="0"/>
              <a:t>Rozptyl:</a:t>
            </a:r>
            <a:endParaRPr lang="cs-CZ" dirty="0"/>
          </a:p>
        </p:txBody>
      </p:sp>
      <p:pic>
        <p:nvPicPr>
          <p:cNvPr id="4" name="Obrázek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1" y="2348881"/>
            <a:ext cx="2273099" cy="576064"/>
          </a:xfrm>
          <a:prstGeom prst="rect">
            <a:avLst/>
          </a:prstGeom>
        </p:spPr>
      </p:pic>
      <p:pic>
        <p:nvPicPr>
          <p:cNvPr id="5" name="Obrázek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152" y="3547678"/>
            <a:ext cx="3439070" cy="770756"/>
          </a:xfrm>
          <a:prstGeom prst="rect">
            <a:avLst/>
          </a:prstGeom>
        </p:spPr>
      </p:pic>
      <p:pic>
        <p:nvPicPr>
          <p:cNvPr id="6" name="Obrázek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8571" y="3022290"/>
            <a:ext cx="3458882" cy="2592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661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55576" y="548680"/>
            <a:ext cx="6781800" cy="1008112"/>
          </a:xfrm>
        </p:spPr>
        <p:txBody>
          <a:bodyPr/>
          <a:lstStyle/>
          <a:p>
            <a:r>
              <a:rPr lang="cs-CZ" dirty="0"/>
              <a:t>Rovnice přenosu</a:t>
            </a:r>
          </a:p>
        </p:txBody>
      </p:sp>
      <p:pic>
        <p:nvPicPr>
          <p:cNvPr id="4" name="Zástupný symbol pro obsah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9577" y="1700808"/>
            <a:ext cx="6480720" cy="3528392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1331640" y="5541507"/>
            <a:ext cx="6840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dirty="0" smtClean="0"/>
              <a:t>Svazek paprsků pro zářivou energetickou bilanci</a:t>
            </a:r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1150645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Vlastní 1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FFFF00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300</TotalTime>
  <Words>102</Words>
  <Application>Microsoft Office PowerPoint</Application>
  <PresentationFormat>Předvádění na obrazovce (4:3)</PresentationFormat>
  <Paragraphs>40</Paragraphs>
  <Slides>11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2" baseType="lpstr">
      <vt:lpstr>NewsPrint</vt:lpstr>
      <vt:lpstr>Šíření tepla radiací</vt:lpstr>
      <vt:lpstr>Obsah</vt:lpstr>
      <vt:lpstr>Přenos tepla</vt:lpstr>
      <vt:lpstr>Přenos tepla zářením</vt:lpstr>
      <vt:lpstr>Intenzita záření ve vakuu</vt:lpstr>
      <vt:lpstr>Intenzita záření ve vakuu</vt:lpstr>
      <vt:lpstr>Útlum absorpcí a rozptylem</vt:lpstr>
      <vt:lpstr>Nárůst emisí a rozptylem</vt:lpstr>
      <vt:lpstr>Rovnice přenosu</vt:lpstr>
      <vt:lpstr>Rovnice přenosu</vt:lpstr>
      <vt:lpstr>Děkuji za pozornost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Šíření tepla radiací</dc:title>
  <dc:creator>Markéta</dc:creator>
  <cp:lastModifiedBy>Markéta</cp:lastModifiedBy>
  <cp:revision>21</cp:revision>
  <dcterms:created xsi:type="dcterms:W3CDTF">2014-01-30T08:56:48Z</dcterms:created>
  <dcterms:modified xsi:type="dcterms:W3CDTF">2014-02-02T17:41:02Z</dcterms:modified>
</cp:coreProperties>
</file>