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56" r:id="rId2"/>
    <p:sldId id="257" r:id="rId3"/>
    <p:sldId id="258" r:id="rId4"/>
    <p:sldId id="262" r:id="rId5"/>
    <p:sldId id="260" r:id="rId6"/>
    <p:sldId id="261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2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042CE9-FC21-45E4-8133-1AEC0D0C393E}" type="datetimeFigureOut">
              <a:rPr lang="cs-CZ" smtClean="0"/>
              <a:t>06.12.2022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ED68D7-3BFB-4ACF-BEE2-2EC1343CE5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889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6F65E0-A678-43FF-1F4F-BA46A10572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0BEFB62-2617-B12F-CD3E-F5D5B7EDBD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D5E7A2D-BB98-4939-BF54-47667FA64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7EF5-71FF-471F-BEBD-935C6A933118}" type="datetime1">
              <a:rPr lang="cs-CZ" smtClean="0"/>
              <a:t>06.12.2022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42745A3-D184-26D7-290C-9E882A1D0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6F09119-16E7-C105-D683-E0270DCE7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2410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5C70CB-C5C6-F2EE-C122-ED6680E62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3AD39-A916-392E-5166-717AA15EC1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F917E1-1729-2FC8-D565-103FFC935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C171C-7327-4F36-863C-973C0BA49398}" type="datetime1">
              <a:rPr lang="cs-CZ" smtClean="0"/>
              <a:t>06.12.2022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464492-9FE5-C50A-94EE-677D68467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228C355-D2F6-4A2C-D354-F15159C13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3634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8A3670-A922-B6E3-C3A3-078E47086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4322E67-A267-F5E8-636D-74C6311D49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97030D6-E4C8-CAE3-6209-35E2C33DC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7B8E4-9026-4B32-BF25-127AB2799FFD}" type="datetime1">
              <a:rPr lang="cs-CZ" smtClean="0"/>
              <a:t>06.12.2022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02A17DF-E7D3-1514-407C-CFD3DC0F7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B88C17-BD48-BEFA-F53C-151F5791C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76A957-8ECD-9377-C4E4-E7B67B4AC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3D0CEF-32F0-3743-961C-FC8148234E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A9577F1-0E73-6739-731D-231394354A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D6F2B66-9265-8EB3-2693-F7C791E68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F95E4-7E28-401F-A40C-90B8D9F425B5}" type="datetime1">
              <a:rPr lang="cs-CZ" smtClean="0"/>
              <a:t>06.12.2022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D02CD65-2270-F077-CE28-E87E12515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D7C1418-8CD2-732C-7DE7-922DDAF4A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190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60F4AA-A6B4-0214-7D64-69A072D42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649F8FD-62A6-425F-954D-AC2B64503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C195B01-46C0-960B-6F8E-ACB5FD02E7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9F5DD26D-F7F2-49E3-FE4D-3DA1829EF6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07C9B837-289D-63AF-207A-0E7730D7BC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0BC7057-3134-DF31-A2EA-1951CE15A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D36B8-27CF-4E49-B7EC-CC9529D2675F}" type="datetime1">
              <a:rPr lang="cs-CZ" smtClean="0"/>
              <a:t>06.12.2022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7825DE9-68FE-6399-119A-E23A76924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B43FACE-5474-C9F6-194B-2DDB506C3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560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BEDEC5-0835-305A-E334-BA12B3FBF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649A8F53-27AB-9903-B05E-A3817EFB8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5DB66-2F85-46A4-AA7D-65500EB86C02}" type="datetime1">
              <a:rPr lang="cs-CZ" smtClean="0"/>
              <a:t>06.12.2022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899BAD4-4D82-5169-8359-65C777931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5F38546-F382-F5D2-545C-FF5E4948D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4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F0713B8-BB5B-B804-A268-9AE4F0B62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DA0D-A6C1-467C-A969-E6E06757B37A}" type="datetime1">
              <a:rPr lang="cs-CZ" smtClean="0"/>
              <a:t>06.12.2022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350E814-4A52-ECFF-5336-2946AFB92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1B21CD7-59A4-6A60-068B-E0C22324E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578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6FB23B-5AA4-4DE2-9439-7CBD2550D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D71E21-A4F6-AAAC-9295-87563A081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3C65E21-3E82-B063-A244-8C438A17AC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FA8011F-778F-694F-6F9E-7EDD77F3E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34B8B-8412-4C65-9B0F-DE345ECC1299}" type="datetime1">
              <a:rPr lang="cs-CZ" smtClean="0"/>
              <a:t>06.12.2022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282A6AF-BDCB-0D12-7EB1-616CF4E23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1111A11-FE85-1A84-F073-254086C46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603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F6E4AB-08D0-874A-6578-62F9DA61A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C3CC7B3-D49C-EA3F-CB7B-55964DD076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F9C5CBE-9F3F-E55C-2492-F52C9F1880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B449858-A41F-9814-AAF0-9AA353FBD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0287C-5DF1-4FA4-91CC-2E5871CB4720}" type="datetime1">
              <a:rPr lang="cs-CZ" smtClean="0"/>
              <a:t>06.12.2022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50BA1F7-6C27-3D04-D650-67ABDF348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B7013E4-BF07-3372-1D0E-727E1AD6D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394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1BC8C0-39C3-30C5-C3F0-2320B34A5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A7E15FD-3609-25BB-D35C-74019DFD91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41ABBCF-3FD0-DBCE-7B72-FC654F45A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4C882-2270-4678-B8E1-2681C69AC5F9}" type="datetime1">
              <a:rPr lang="cs-CZ" smtClean="0"/>
              <a:t>06.12.2022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B4BCBD-92EB-1E40-020E-E76ABB00F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10EEB9F-78AE-8734-3F03-181BA8606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765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75E5F8F-114E-47E3-83FB-0CA55932AE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6E607B4-4E98-5D8D-1629-E715ADC68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BE0AF1-B808-848F-7AF1-30CBC033E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515B0-00A1-4E94-8E3E-EC0A055F3E26}" type="datetime1">
              <a:rPr lang="cs-CZ" smtClean="0"/>
              <a:t>06.12.2022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8448CA-EE59-FEB0-05DE-0598A7B94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59557D-9A49-567F-35EE-2693E1E1A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925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81BD9F3-B22E-95DE-DE67-E58AAD2FE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0201DAB-3D65-1CE3-451E-EA5C33692C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B5E460-9E3D-FF5E-21C4-C605750BFC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D86DA-EEA4-4873-9372-411442FE53FE}" type="datetime1">
              <a:rPr lang="cs-CZ" smtClean="0"/>
              <a:t>06.12.2022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2772694-1444-1387-9E99-CD98A097FD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32B853-9B06-EBBA-E931-1578EF13D3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BC2D7-EF11-4767-AA39-ED7BD3AB30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295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1DAECD-B148-586D-8B44-DB310D543E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/>
              <a:t>Oblékání při prezentaci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9CDBCFD-B486-9CAA-A14C-E38E2F11BC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0" y="3714750"/>
            <a:ext cx="6858000" cy="1085850"/>
          </a:xfrm>
        </p:spPr>
        <p:txBody>
          <a:bodyPr/>
          <a:lstStyle/>
          <a:p>
            <a:r>
              <a:rPr lang="cs-CZ"/>
              <a:t>František Neználek</a:t>
            </a:r>
          </a:p>
          <a:p>
            <a:r>
              <a:rPr lang="cs-CZ" i="1"/>
              <a:t>neznalek@students.zcu.cz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05177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C676D9-6884-0201-04FE-0A9B78231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Oblékání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320FD6-ABC0-6E97-FBD9-BF775F8B7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vzhled – dělá první dojem na diváka</a:t>
            </a:r>
          </a:p>
          <a:p>
            <a:r>
              <a:rPr lang="cs-CZ" dirty="0"/>
              <a:t>mělo by být pohodlné (v rámci možností)</a:t>
            </a:r>
          </a:p>
          <a:p>
            <a:r>
              <a:rPr lang="cs-CZ" dirty="0"/>
              <a:t>volba materiálu</a:t>
            </a:r>
          </a:p>
          <a:p>
            <a:r>
              <a:rPr lang="cs-CZ" dirty="0"/>
              <a:t>střih</a:t>
            </a:r>
          </a:p>
          <a:p>
            <a:r>
              <a:rPr lang="cs-CZ" dirty="0"/>
              <a:t>třeba zvážit formálnost akce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98B084F-A86D-B258-28B9-A0C68D2E5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071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7F4FB522-BFE4-1798-0BE2-71E20A9F7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Formální × Neformální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1F3DFCDD-487B-E24C-03D2-F4E83BAC304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neformální</a:t>
            </a:r>
          </a:p>
          <a:p>
            <a:pPr lvl="1"/>
            <a:r>
              <a:rPr lang="cs-CZ" dirty="0"/>
              <a:t>přednáška pro žáky ZŠ nebo studenty SŠ</a:t>
            </a:r>
          </a:p>
          <a:p>
            <a:pPr lvl="1"/>
            <a:r>
              <a:rPr lang="cs-CZ" dirty="0"/>
              <a:t>přednáška pro veřejnost o krásách neznámých zemí</a:t>
            </a:r>
          </a:p>
          <a:p>
            <a:endParaRPr lang="cs-CZ" dirty="0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8669318-1384-42F9-6123-9E9BC39A299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formální</a:t>
            </a:r>
          </a:p>
          <a:p>
            <a:pPr lvl="1"/>
            <a:r>
              <a:rPr lang="cs-CZ" dirty="0"/>
              <a:t>obhajoba BP, DP</a:t>
            </a:r>
          </a:p>
          <a:p>
            <a:pPr lvl="1"/>
            <a:r>
              <a:rPr lang="cs-CZ" dirty="0"/>
              <a:t>školení</a:t>
            </a:r>
          </a:p>
          <a:p>
            <a:pPr lvl="1"/>
            <a:r>
              <a:rPr lang="cs-CZ" dirty="0"/>
              <a:t>prezentace článku na konferenci</a:t>
            </a:r>
          </a:p>
          <a:p>
            <a:pPr lvl="1"/>
            <a:r>
              <a:rPr lang="cs-CZ" dirty="0"/>
              <a:t>prezentace jako součást pohovoru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B8130F95-D156-07B4-54BB-08404F6BE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05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ADA12E-962F-11AE-B803-6EFBB7AC2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Pánský společenský úbor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AE98B7-0195-A578-803E-DD72944C1BD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společenský oblek</a:t>
            </a:r>
          </a:p>
          <a:p>
            <a:pPr lvl="1"/>
            <a:r>
              <a:rPr lang="cs-CZ" dirty="0"/>
              <a:t>zapnuté sako</a:t>
            </a:r>
          </a:p>
          <a:p>
            <a:r>
              <a:rPr lang="cs-CZ" dirty="0"/>
              <a:t>košile</a:t>
            </a:r>
          </a:p>
          <a:p>
            <a:r>
              <a:rPr lang="cs-CZ" dirty="0"/>
              <a:t>kravata</a:t>
            </a:r>
          </a:p>
          <a:p>
            <a:r>
              <a:rPr lang="cs-CZ" dirty="0"/>
              <a:t>odpovídající obuv </a:t>
            </a:r>
          </a:p>
          <a:p>
            <a:pPr lvl="1"/>
            <a:r>
              <a:rPr lang="cs-CZ" dirty="0"/>
              <a:t>ne kecky nebo sandály</a:t>
            </a:r>
          </a:p>
          <a:p>
            <a:r>
              <a:rPr lang="cs-CZ" dirty="0"/>
              <a:t>pozor na ruce v kapsách</a:t>
            </a:r>
          </a:p>
          <a:p>
            <a:endParaRPr lang="cs-CZ" dirty="0"/>
          </a:p>
        </p:txBody>
      </p:sp>
      <p:pic>
        <p:nvPicPr>
          <p:cNvPr id="6" name="Zástupný obsah 5" descr="Obsah obrázku oblek, osoba, muž, vázanka&#10;&#10;Popis byl vytvořen automaticky">
            <a:extLst>
              <a:ext uri="{FF2B5EF4-FFF2-40B4-BE49-F238E27FC236}">
                <a16:creationId xmlns:a16="http://schemas.microsoft.com/office/drawing/2014/main" id="{6C0339A2-601E-30A0-A684-ECE4DE2E2CB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363" y="2572544"/>
            <a:ext cx="2771775" cy="2857500"/>
          </a:xfrm>
        </p:spPr>
      </p:pic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1ACC561C-46D9-6A27-0176-A4FFCBC128E6}"/>
              </a:ext>
            </a:extLst>
          </p:cNvPr>
          <p:cNvCxnSpPr/>
          <p:nvPr/>
        </p:nvCxnSpPr>
        <p:spPr>
          <a:xfrm flipV="1">
            <a:off x="6272170" y="5025006"/>
            <a:ext cx="973123" cy="104023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CAB23520-92DE-CC6A-8AF9-9F51CC5600C2}"/>
              </a:ext>
            </a:extLst>
          </p:cNvPr>
          <p:cNvCxnSpPr>
            <a:cxnSpLocks/>
          </p:cNvCxnSpPr>
          <p:nvPr/>
        </p:nvCxnSpPr>
        <p:spPr>
          <a:xfrm flipH="1" flipV="1">
            <a:off x="8286925" y="4909927"/>
            <a:ext cx="913002" cy="85331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23FC9F6-CDBD-2AA0-7B96-8C2E911BB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326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D9AA3D-064A-E1EF-467B-37C3C26D4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Dámský společenský úbor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8CC3C2B-DC34-B1BB-FCB3-46DB242A2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vhodné šaty</a:t>
            </a:r>
          </a:p>
          <a:p>
            <a:r>
              <a:rPr lang="cs-CZ"/>
              <a:t>kostým</a:t>
            </a:r>
          </a:p>
          <a:p>
            <a:r>
              <a:rPr lang="cs-CZ"/>
              <a:t>sako + sukně</a:t>
            </a:r>
          </a:p>
          <a:p>
            <a:r>
              <a:rPr lang="cs-CZ"/>
              <a:t>kalhotový</a:t>
            </a:r>
          </a:p>
          <a:p>
            <a:r>
              <a:rPr lang="cs-CZ"/>
              <a:t>obuv</a:t>
            </a:r>
          </a:p>
          <a:p>
            <a:r>
              <a:rPr lang="cs-CZ"/>
              <a:t>doplňky</a:t>
            </a:r>
            <a:endParaRPr lang="cs-CZ" dirty="0"/>
          </a:p>
        </p:txBody>
      </p:sp>
      <p:pic>
        <p:nvPicPr>
          <p:cNvPr id="7" name="Obrázek 6" descr="Obsah obrázku oblek, muž, oblečení, osoba&#10;&#10;Popis byl vytvořen automaticky">
            <a:extLst>
              <a:ext uri="{FF2B5EF4-FFF2-40B4-BE49-F238E27FC236}">
                <a16:creationId xmlns:a16="http://schemas.microsoft.com/office/drawing/2014/main" id="{262B9653-98EB-738B-580E-1AF0C1BB7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9485" y="2260999"/>
            <a:ext cx="1607344" cy="3178969"/>
          </a:xfrm>
          <a:prstGeom prst="rect">
            <a:avLst/>
          </a:prstGeom>
        </p:spPr>
      </p:pic>
      <p:pic>
        <p:nvPicPr>
          <p:cNvPr id="10" name="Obrázek 9" descr="Obsah obrázku oblečení, oblek&#10;&#10;Popis byl vytvořen automaticky">
            <a:extLst>
              <a:ext uri="{FF2B5EF4-FFF2-40B4-BE49-F238E27FC236}">
                <a16:creationId xmlns:a16="http://schemas.microsoft.com/office/drawing/2014/main" id="{B78B0F8A-7CE5-AB48-B376-F5F98DB64E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102" y="1628180"/>
            <a:ext cx="1185863" cy="2514600"/>
          </a:xfrm>
          <a:prstGeom prst="rect">
            <a:avLst/>
          </a:prstGeom>
        </p:spPr>
      </p:pic>
      <p:pic>
        <p:nvPicPr>
          <p:cNvPr id="13" name="Obrázek 12" descr="Obsah obrázku oblečení, osoba, šaty&#10;&#10;Popis byl vytvořen automaticky">
            <a:extLst>
              <a:ext uri="{FF2B5EF4-FFF2-40B4-BE49-F238E27FC236}">
                <a16:creationId xmlns:a16="http://schemas.microsoft.com/office/drawing/2014/main" id="{EFD1E5D9-4AB1-381A-0C64-B236F36427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789" y="2125267"/>
            <a:ext cx="2143125" cy="3286125"/>
          </a:xfrm>
          <a:prstGeom prst="rect">
            <a:avLst/>
          </a:prstGeom>
        </p:spPr>
      </p:pic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1AF2F1D-AAD1-606B-F91E-7D2648A17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471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CC8764-4BE2-A35A-6BE3-B193F8A22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Obsah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1A7ACB5-636B-1701-35AA-702418B70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Oblékání</a:t>
            </a:r>
          </a:p>
          <a:p>
            <a:r>
              <a:rPr lang="cs-CZ" dirty="0"/>
              <a:t>Formální × Neformální</a:t>
            </a:r>
          </a:p>
          <a:p>
            <a:r>
              <a:rPr lang="cs-CZ" dirty="0"/>
              <a:t>Pánský společenský úbor</a:t>
            </a:r>
          </a:p>
          <a:p>
            <a:r>
              <a:rPr lang="cs-CZ" dirty="0"/>
              <a:t>Dámský společenský úbor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DB845E4-6B41-6720-3048-874B1F3F1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BC2D7-EF11-4767-AA39-ED7BD3AB30F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18334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60</TotalTime>
  <Words>116</Words>
  <Application>Microsoft Office PowerPoint</Application>
  <PresentationFormat>Širokoúhlá obrazovka</PresentationFormat>
  <Paragraphs>43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Motiv Office</vt:lpstr>
      <vt:lpstr>Oblékání při prezentaci</vt:lpstr>
      <vt:lpstr>Oblékání</vt:lpstr>
      <vt:lpstr>Formální × Neformální</vt:lpstr>
      <vt:lpstr>Pánský společenský úbor</vt:lpstr>
      <vt:lpstr>Dámský společenský úbor</vt:lpstr>
      <vt:lpstr>Obsah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Oblékání při prezentaci</dc:title>
  <dc:creator>Jana Varnušková</dc:creator>
  <cp:lastModifiedBy>Jana Varnušková</cp:lastModifiedBy>
  <cp:revision>7</cp:revision>
  <dcterms:created xsi:type="dcterms:W3CDTF">2022-12-06T08:49:31Z</dcterms:created>
  <dcterms:modified xsi:type="dcterms:W3CDTF">2022-12-06T09:59:25Z</dcterms:modified>
</cp:coreProperties>
</file>