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22DF1-AA13-47BF-829B-8247B584E11B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83BF3-2207-440B-8708-6D5CDBA7F7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Sociologie a marketing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Sociologické aspekty výzkumu trhu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Definice marketingu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Marketing představuje určitou koncepci ekonomiky, filozofii, řízení, způsob ekonomického myšlení (ne tedy úzce chápanou činnosti jednoho oddělení – obchodního nebo reklamního)</a:t>
            </a:r>
          </a:p>
          <a:p>
            <a:r>
              <a:rPr lang="cs-CZ" dirty="0" smtClean="0"/>
              <a:t>Marketing znamená uznání trhu jako </a:t>
            </a:r>
            <a:r>
              <a:rPr lang="cs-CZ" dirty="0"/>
              <a:t>d</a:t>
            </a:r>
            <a:r>
              <a:rPr lang="cs-CZ" dirty="0" smtClean="0"/>
              <a:t>ominanty ekonomického cyklu. Dynamika ekonomiky se odvíjí od trhu.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Jde o proces neustálé konfrontace možností výroby s požadavky trhu</a:t>
            </a:r>
          </a:p>
          <a:p>
            <a:r>
              <a:rPr lang="cs-CZ" dirty="0" smtClean="0"/>
              <a:t>Je nutno s trhem cílevědomě pracovat, vytvářet novou poptávku, pro trh připravovat nové výrobky</a:t>
            </a:r>
          </a:p>
          <a:p>
            <a:r>
              <a:rPr lang="cs-CZ" dirty="0" smtClean="0"/>
              <a:t>Rozhodujícím aspektem trhu je zákazník, cílová skupina</a:t>
            </a:r>
          </a:p>
          <a:p>
            <a:r>
              <a:rPr lang="cs-CZ" dirty="0" smtClean="0"/>
              <a:t>Marketing se orientuje na člověka, jeho potřeby, zájmy, to znamená i na poptávku a její ovlivňování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Sociologie pomáhá  marketingu tím, že:</a:t>
            </a:r>
          </a:p>
          <a:p>
            <a:r>
              <a:rPr lang="cs-CZ" dirty="0" smtClean="0"/>
              <a:t>- studuje soudobou společnost, její strukturu a dynamiku,</a:t>
            </a:r>
          </a:p>
          <a:p>
            <a:r>
              <a:rPr lang="cs-CZ" dirty="0" smtClean="0"/>
              <a:t>- analyzuje sociální </a:t>
            </a:r>
            <a:r>
              <a:rPr lang="cs-CZ" dirty="0" err="1" smtClean="0"/>
              <a:t>mikroskupiny</a:t>
            </a:r>
            <a:r>
              <a:rPr lang="cs-CZ" dirty="0" smtClean="0"/>
              <a:t> a </a:t>
            </a:r>
            <a:r>
              <a:rPr lang="cs-CZ" dirty="0" err="1" smtClean="0"/>
              <a:t>makroskupiny</a:t>
            </a:r>
            <a:r>
              <a:rPr lang="cs-CZ" dirty="0" smtClean="0"/>
              <a:t> a jejich vývoj</a:t>
            </a:r>
          </a:p>
          <a:p>
            <a:r>
              <a:rPr lang="cs-CZ" dirty="0" smtClean="0"/>
              <a:t>- vytváří předpoklady k prognózování vývoje sociální politiky</a:t>
            </a:r>
          </a:p>
          <a:p>
            <a:r>
              <a:rPr lang="cs-CZ" dirty="0" smtClean="0"/>
              <a:t>- s psychologií posuzuje vývoj zájmů lidí a trendy rozvoje potřeb různých skupin obyvatel</a:t>
            </a:r>
          </a:p>
          <a:p>
            <a:r>
              <a:rPr lang="cs-CZ" dirty="0" smtClean="0"/>
              <a:t>- posuzuje vliv technického rozvoje na sociální mobilitu</a:t>
            </a:r>
          </a:p>
          <a:p>
            <a:r>
              <a:rPr lang="cs-CZ" dirty="0" smtClean="0"/>
              <a:t>- posuzuje vliv rozšiřování volného času , veřejného mínění, systému hodnot  pro marketingové využití.           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Sociologické výzkumy pomáhají vytvořit optimální prodejní síť, posouzení úlohy cen apod.</a:t>
            </a:r>
          </a:p>
          <a:p>
            <a:r>
              <a:rPr lang="cs-CZ" dirty="0" smtClean="0"/>
              <a:t>Význam pro marketing mají výzkumy veřejného mínění – zjištění preferencí např. mladé generace, změny životního způsobu skupin obyvatel, měnící se formy rodinného soužití – to vše má vazby na poptávku po určitém zboží a službách.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Výzkumy trhu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Desk</a:t>
            </a:r>
            <a:r>
              <a:rPr lang="cs-CZ" dirty="0" smtClean="0"/>
              <a:t> </a:t>
            </a:r>
            <a:r>
              <a:rPr lang="cs-CZ" dirty="0" err="1" smtClean="0"/>
              <a:t>research</a:t>
            </a:r>
            <a:r>
              <a:rPr lang="cs-CZ" dirty="0" smtClean="0"/>
              <a:t> – statistické sledování změn ve spotřebě, cenové přehledy a indexy, výkyvy v sezónách, životnost výrobků, rozbor distribuce podle jejich cest (velkoobchod, maloobchod), image značky.</a:t>
            </a:r>
          </a:p>
          <a:p>
            <a:r>
              <a:rPr lang="cs-CZ" dirty="0" err="1" smtClean="0"/>
              <a:t>Field</a:t>
            </a:r>
            <a:r>
              <a:rPr lang="cs-CZ" dirty="0" smtClean="0"/>
              <a:t> </a:t>
            </a:r>
            <a:r>
              <a:rPr lang="cs-CZ" dirty="0" err="1" smtClean="0"/>
              <a:t>research</a:t>
            </a:r>
            <a:r>
              <a:rPr lang="cs-CZ" dirty="0" smtClean="0"/>
              <a:t> – zaměřuje se na zákazníky a konkurenty. Jedná se o analýzu přímé spotřeby spojenou se studiem zvyklostí zákazníků a odhadem jejich kupní síly.</a:t>
            </a:r>
          </a:p>
          <a:p>
            <a:r>
              <a:rPr lang="cs-CZ" dirty="0" smtClean="0"/>
              <a:t>Co se má prodávat, kde, komu, kolik, jak a kdy.</a:t>
            </a:r>
          </a:p>
          <a:p>
            <a:r>
              <a:rPr lang="cs-CZ" dirty="0" smtClean="0"/>
              <a:t>Vliv toho, do které společenské vrstvy patří zákazníci.</a:t>
            </a:r>
          </a:p>
          <a:p>
            <a:r>
              <a:rPr lang="cs-CZ" dirty="0" smtClean="0"/>
              <a:t>Potenciální zákazník – celá společnost (potraviny, léky, voda, energie), speciální a úzce vymezená skupina lidí (učebnice, skripta)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Změny spotřeby potravin v závislosti na vlivu poznatků výzkumu, osvěty. </a:t>
            </a:r>
          </a:p>
          <a:p>
            <a:r>
              <a:rPr lang="cs-CZ" dirty="0" smtClean="0"/>
              <a:t>Rozdílná skladba potravin v různých zemích – převaha rýže v jídelníčku, nepřípustnost konzumace některých potravin (vepřové maso v islámských zemích).</a:t>
            </a:r>
          </a:p>
          <a:p>
            <a:r>
              <a:rPr lang="cs-CZ" dirty="0" smtClean="0"/>
              <a:t>Pro marketing důležité získat konkrétní informace o </a:t>
            </a:r>
            <a:r>
              <a:rPr lang="cs-CZ" dirty="0" err="1" smtClean="0"/>
              <a:t>makroskupinách</a:t>
            </a:r>
            <a:r>
              <a:rPr lang="cs-CZ" dirty="0" smtClean="0"/>
              <a:t> i </a:t>
            </a:r>
            <a:r>
              <a:rPr lang="cs-CZ" dirty="0" err="1" smtClean="0"/>
              <a:t>mikroskupinách</a:t>
            </a:r>
            <a:r>
              <a:rPr lang="cs-CZ" dirty="0" smtClean="0"/>
              <a:t> v dané zemi.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makroskupiny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Národy, rasy, velké demografické skupiny (Muži, ženy, mládež, staří občané)</a:t>
            </a:r>
          </a:p>
          <a:p>
            <a:r>
              <a:rPr lang="cs-CZ" dirty="0" smtClean="0"/>
              <a:t>Velké profesní skupiny – učitelé, lékaři, zemědělci, církve atd.</a:t>
            </a:r>
          </a:p>
          <a:p>
            <a:r>
              <a:rPr lang="cs-CZ" dirty="0" smtClean="0"/>
              <a:t>Důležitá příslušnost k určitému národu – ovlivňuje chování lidí na trhu.</a:t>
            </a:r>
          </a:p>
          <a:p>
            <a:r>
              <a:rPr lang="cs-CZ" dirty="0" smtClean="0"/>
              <a:t>Vliv tradic , zvyků – patrné v oblékání, četbě, hudbě.</a:t>
            </a:r>
          </a:p>
          <a:p>
            <a:r>
              <a:rPr lang="cs-CZ" dirty="0" smtClean="0"/>
              <a:t>Národnostní předsudky – možná averze k výrobkům, které byly vyrobeny v „nepřátelské zemi“. Marketing využívá tohoto jevu tak, že v reklamě zdůrazní, že výrobek byl vyrobený doma.</a:t>
            </a:r>
          </a:p>
          <a:p>
            <a:r>
              <a:rPr lang="cs-CZ" dirty="0" smtClean="0"/>
              <a:t>Příslušnost k náboženským skupinám – mnohdy striktně vnucován způsob oblékání, stravování (islám – alkohol).</a:t>
            </a:r>
          </a:p>
          <a:p>
            <a:r>
              <a:rPr lang="cs-CZ" dirty="0" smtClean="0"/>
              <a:t>Kulturní vlivy – dny svátků, kdy není přípustné pracovat, obchodovat, návštěvy posvátných míst, zakázaná četba atd.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Marketing často využívá analýzu věkových skupin.</a:t>
            </a:r>
          </a:p>
          <a:p>
            <a:r>
              <a:rPr lang="cs-CZ" dirty="0" smtClean="0"/>
              <a:t>Místo, kde se shromažďuje mládež – nabídka módního zboží.</a:t>
            </a:r>
          </a:p>
          <a:p>
            <a:r>
              <a:rPr lang="cs-CZ" dirty="0" smtClean="0"/>
              <a:t>Zaměstnané ženy – prodejní doba obchodů se přizpůsobuje pracovní době</a:t>
            </a:r>
          </a:p>
          <a:p>
            <a:r>
              <a:rPr lang="cs-CZ" dirty="0" smtClean="0"/>
              <a:t>Muži staví kvalitu výše než vzhled, ženy upřednostňují vnější krásu, kvalitu považují za samozřejmost (výzkumy demografických skupin v USA)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Místo bydlení – lidé ze sídlišť dojíždějí za prací,na venkově vazba na sezonní práce.</a:t>
            </a:r>
          </a:p>
          <a:p>
            <a:r>
              <a:rPr lang="cs-CZ" dirty="0" smtClean="0"/>
              <a:t>Pro marketing důležité studium profesních </a:t>
            </a:r>
            <a:r>
              <a:rPr lang="cs-CZ" dirty="0" err="1" smtClean="0"/>
              <a:t>makroskupin</a:t>
            </a:r>
            <a:r>
              <a:rPr lang="cs-CZ" dirty="0" smtClean="0"/>
              <a:t> – zdravotníci, dělníci, vojáci, zaměstnanci v druhých a třetích směnách (otevírací doby v obchodech).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</a:t>
            </a:r>
            <a:r>
              <a:rPr lang="cs-CZ" dirty="0" err="1" smtClean="0"/>
              <a:t>mikroskupiny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Rodinné zvyklosti – stravování, spotřebitelská orientace – nakupování, kulturní orientace, způsob oblékání, trávení dovolené apod.</a:t>
            </a:r>
          </a:p>
          <a:p>
            <a:r>
              <a:rPr lang="cs-CZ" dirty="0" smtClean="0"/>
              <a:t>Koncipování televizní reklamy s ohledem na rodinu – na televizi se většinou dívá celá rodina, komentuje, hodnotí programy, včetně reklam. Reklama se koncipuje tak, aby oslovila celou rodinu.</a:t>
            </a:r>
          </a:p>
          <a:p>
            <a:r>
              <a:rPr lang="cs-CZ" dirty="0" smtClean="0"/>
              <a:t>Reklama zaměřena zejména na potřeby dětí, (vše se podřizuje potřebám dětí)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Pracovní skupina</a:t>
            </a:r>
          </a:p>
          <a:p>
            <a:r>
              <a:rPr lang="cs-CZ" dirty="0" smtClean="0"/>
              <a:t>Zde se tvoří veřejné mínění, šíří informace o nových výrobcích.</a:t>
            </a:r>
          </a:p>
          <a:p>
            <a:r>
              <a:rPr lang="cs-CZ" dirty="0" smtClean="0"/>
              <a:t>Funguje zde princip nápodoby, silné prvky vzájemného soutěžení, silný sociální tlak, sociální kontrola, inspirace k nákupu módních doplňků u žen, muži hovoří např. o autech.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Zájmové </a:t>
            </a:r>
            <a:r>
              <a:rPr lang="cs-CZ" dirty="0" err="1" smtClean="0"/>
              <a:t>mikroskupiny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Sportovní činnost často vyžaduje specializovanou obchodní síť</a:t>
            </a:r>
          </a:p>
          <a:p>
            <a:r>
              <a:rPr lang="cs-CZ" dirty="0" smtClean="0"/>
              <a:t>Hudební aktivity rovněž vyžadují specializované obchody</a:t>
            </a:r>
          </a:p>
          <a:p>
            <a:r>
              <a:rPr lang="cs-CZ" dirty="0" smtClean="0"/>
              <a:t>Automobilový a motocyklový sport</a:t>
            </a:r>
          </a:p>
          <a:p>
            <a:r>
              <a:rPr lang="cs-CZ" dirty="0" smtClean="0"/>
              <a:t>Cyklistika, modelářství</a:t>
            </a:r>
          </a:p>
          <a:p>
            <a:r>
              <a:rPr lang="cs-CZ" dirty="0" smtClean="0"/>
              <a:t>Aktivity spojené s chovem zvířat</a:t>
            </a:r>
          </a:p>
          <a:p>
            <a:r>
              <a:rPr lang="cs-CZ" dirty="0" smtClean="0"/>
              <a:t>Turistika (</a:t>
            </a:r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Sociologické výzkumy pomáhají tomu,aby nebyla prodejní síť budována pouze na základě statistických zjištění o počtu obyvatel , ale podle struktury těchto obyvatel – rodiny s dětmi v panelácích, penzisté ve vilové čtvrti se zahrádkami.</a:t>
            </a:r>
          </a:p>
          <a:p>
            <a:r>
              <a:rPr lang="cs-CZ" dirty="0" smtClean="0"/>
              <a:t>Velký nákup je téměř nemyslitelný bez auta – místo s parkovacími místy nutné</a:t>
            </a:r>
          </a:p>
          <a:p>
            <a:r>
              <a:rPr lang="cs-CZ" dirty="0" smtClean="0"/>
              <a:t>Sociologové analyzují co nepodrobněji zákazníky u jednotlivých druhů zboží – např. u mražených potravin, dražších kvalitních </a:t>
            </a:r>
            <a:r>
              <a:rPr lang="cs-CZ" smtClean="0"/>
              <a:t>potravin atd. 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826</Words>
  <Application>Microsoft Office PowerPoint</Application>
  <PresentationFormat>Předvádění na obrazovce (4:3)</PresentationFormat>
  <Paragraphs>58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Sociologie a marketing</vt:lpstr>
      <vt:lpstr>Definice marketingu</vt:lpstr>
      <vt:lpstr>Snímek 3</vt:lpstr>
      <vt:lpstr>Snímek 4</vt:lpstr>
      <vt:lpstr>Snímek 5</vt:lpstr>
      <vt:lpstr>Výzkumy trhu</vt:lpstr>
      <vt:lpstr>Snímek 7</vt:lpstr>
      <vt:lpstr>makroskupiny</vt:lpstr>
      <vt:lpstr>Snímek 9</vt:lpstr>
      <vt:lpstr>Snímek 10</vt:lpstr>
      <vt:lpstr>Sociální mikroskupiny</vt:lpstr>
      <vt:lpstr>Snímek 12</vt:lpstr>
      <vt:lpstr>Zájmové mikroskupiny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Sociologie a marketing</dc:title>
  <dc:creator>dvor</dc:creator>
  <cp:lastModifiedBy>dvor</cp:lastModifiedBy>
  <cp:revision>6</cp:revision>
  <dcterms:created xsi:type="dcterms:W3CDTF">2011-11-24T13:14:22Z</dcterms:created>
  <dcterms:modified xsi:type="dcterms:W3CDTF">2011-12-01T11:57:56Z</dcterms:modified>
</cp:coreProperties>
</file>