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9692E-D31D-40EB-8B91-B58138149158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41FA1-7211-4785-8CAF-7225CA4AA80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Sociální systém hospodářské organizace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Charakteristika sociálního systému hospodářské organizace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Hospodářskou organizaci chápeme jako</a:t>
            </a:r>
          </a:p>
          <a:p>
            <a:r>
              <a:rPr lang="cs-CZ" dirty="0"/>
              <a:t>u</a:t>
            </a:r>
            <a:r>
              <a:rPr lang="cs-CZ" dirty="0" smtClean="0"/>
              <a:t>rčitý celek, systém – zde propojeny:</a:t>
            </a:r>
          </a:p>
          <a:p>
            <a:r>
              <a:rPr lang="cs-CZ" dirty="0" smtClean="0"/>
              <a:t>technologické,</a:t>
            </a:r>
          </a:p>
          <a:p>
            <a:r>
              <a:rPr lang="cs-CZ" dirty="0" smtClean="0"/>
              <a:t>Technické,</a:t>
            </a:r>
          </a:p>
          <a:p>
            <a:r>
              <a:rPr lang="cs-CZ" dirty="0" smtClean="0"/>
              <a:t>Ekonomické,</a:t>
            </a:r>
          </a:p>
          <a:p>
            <a:r>
              <a:rPr lang="cs-CZ" dirty="0" smtClean="0"/>
              <a:t>Organizační,</a:t>
            </a:r>
          </a:p>
          <a:p>
            <a:r>
              <a:rPr lang="cs-CZ" dirty="0" smtClean="0"/>
              <a:t>Sociální a</a:t>
            </a:r>
          </a:p>
          <a:p>
            <a:r>
              <a:rPr lang="cs-CZ" dirty="0" smtClean="0"/>
              <a:t>Psychologické prvky.</a:t>
            </a:r>
          </a:p>
          <a:p>
            <a:r>
              <a:rPr lang="cs-CZ" dirty="0" smtClean="0"/>
              <a:t>Výrobně-technický systém – technické prostředky, materiální základna, používané technologie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Obchodní systém  - prosazení organizace na trhu, odbyt výrobků a služeb na trhu, marketingová činnost</a:t>
            </a:r>
          </a:p>
          <a:p>
            <a:r>
              <a:rPr lang="cs-CZ" dirty="0" smtClean="0"/>
              <a:t>Sociální systém – relativně samostatná, organizovaná, vnitřně diferencovaná soustava jednotlivých pracovníků, pracovních skupin a společenských vztahů, které mezi nimi existují.</a:t>
            </a:r>
          </a:p>
          <a:p>
            <a:r>
              <a:rPr lang="cs-CZ" dirty="0" smtClean="0"/>
              <a:t>Realizace vzájemné spolupráce (kooperace) v organizaci, zajištění cílů organizace v souladu s přijatými normami, pravidly. Zapojení lidí do pracovního procesu.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Organizace si stanovují cíle, které mají realizovat.</a:t>
            </a:r>
          </a:p>
          <a:p>
            <a:r>
              <a:rPr lang="cs-CZ" dirty="0" smtClean="0"/>
              <a:t>Vnější cíle – výroba produktů, služeb pro trh – dosažení zisku, další rozvoj organizace</a:t>
            </a:r>
          </a:p>
          <a:p>
            <a:r>
              <a:rPr lang="cs-CZ" dirty="0" smtClean="0"/>
              <a:t>Vnitřní cíle – tvorba příznivých pracovních a životních podmínek (různá vnitropodniková opatření v řízení a organizace práce, BOZP, sociální politiky organizace – např. jsou uvedena v kolektivní smlouvě a jiných dokumentech).</a:t>
            </a:r>
          </a:p>
          <a:p>
            <a:r>
              <a:rPr lang="cs-CZ" dirty="0" smtClean="0"/>
              <a:t>Spokojenost pracovníků – výkonnost, naplnění cílů organizace.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Strukturu pracovních míst ovlivňují technické prostředky a předměty, které využívají pracovní skupiny, používané technologie, podmínky práce.</a:t>
            </a:r>
          </a:p>
          <a:p>
            <a:r>
              <a:rPr lang="cs-CZ" dirty="0" smtClean="0"/>
              <a:t>Ekonomické nástroje – vnitropodnikové hospodaření, motivační program, uspokojování potřeb a zájmů pracovních skupin.</a:t>
            </a:r>
          </a:p>
          <a:p>
            <a:r>
              <a:rPr lang="cs-CZ" dirty="0" smtClean="0"/>
              <a:t>Organizační uspořádání – ovlivňuje  průběh technologických a ekonomických procesů,dosažení cílů organizace.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Sociální systém hospodářské organizace relativně samostatný, avšak je ovlivňován vnějším společenským prostředím – společnost jako celek, existence dalších hospodářských subjektů, institucí, které reprezentují právní, finanční, vzdělávací a sociální zájmy státu.</a:t>
            </a:r>
          </a:p>
          <a:p>
            <a:r>
              <a:rPr lang="cs-CZ" dirty="0" smtClean="0"/>
              <a:t>Vnitřní podobu sociálního systému ovlivňuje podniková (firemní) kultura, image – význam pro získání a udržení postavení v konkurenčním prostředí.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V organizaci sledujeme rozčlenění na různé sociální skupiny s odlišným postavením, úlohou, což se odráží v organizačním uspořádáním, zaměstnanci pracují v dílčích pracovních skupinách – konkrétně vykonávané pracovní činnosti (např. účetní)</a:t>
            </a:r>
          </a:p>
          <a:p>
            <a:r>
              <a:rPr lang="cs-CZ" dirty="0" smtClean="0"/>
              <a:t>Jsou rozdělení podle vzájemné nadřízenosti a podřízenosti – pravomoci a odpovědnosti.</a:t>
            </a:r>
          </a:p>
          <a:p>
            <a:r>
              <a:rPr lang="cs-CZ" dirty="0" smtClean="0"/>
              <a:t>Jsou určeny formy a způsoby (cesty) vzájemného sdělování informací. (oficiální cesty pohybu informací)</a:t>
            </a:r>
          </a:p>
          <a:p>
            <a:r>
              <a:rPr lang="cs-CZ" dirty="0" smtClean="0"/>
              <a:t>Je stanoven systém kontroly pracovní činnosti – na něj navazuje způsob odměňování, případně postihů.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 organizaci je určena:</a:t>
            </a:r>
          </a:p>
          <a:p>
            <a:r>
              <a:rPr lang="cs-CZ" dirty="0" smtClean="0"/>
              <a:t>Struktura kooperačních vztahů – spolupráce, návaznost vykonávaných pracovních činností  - toto je dáno používanou technikou, technologií a organizací práce.Rozdělení činností potřebných pro dosažení cíle organizace do základních skupin  výroba, montáž, výzkum, vývoj,konstruování, technologie, zásobování, skladování, doprava, odbyt a další= pracovní náplň jednotlivých útvarů a oddělení výrobní a nevýrobní povahy.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Struktura mocenských (kompetenčních) vztahů, vzájemná nadřízenost a podřízenost.Řídící pracovníci – podřízení pracovníci. Pravomoc </a:t>
            </a:r>
            <a:r>
              <a:rPr lang="cs-CZ" dirty="0"/>
              <a:t>=</a:t>
            </a:r>
            <a:r>
              <a:rPr lang="cs-CZ" dirty="0" smtClean="0"/>
              <a:t>oprávnění i povinnost působit na druhé, odpovědnost za svá rozhodnutí. </a:t>
            </a:r>
          </a:p>
          <a:p>
            <a:r>
              <a:rPr lang="cs-CZ" dirty="0" smtClean="0"/>
              <a:t>Struktura komunikačních vztahů – zajištění plynulého přenosu informací pro kooperaci a řízení. Dvousměrné komunikační vztahy. Rychlost přenosu informací</a:t>
            </a:r>
          </a:p>
          <a:p>
            <a:r>
              <a:rPr lang="cs-CZ" dirty="0" smtClean="0"/>
              <a:t>Struktura kontrolních vztahů – dvousměrný charakter. Kdo vykonává kontrolní činnost? – manažeři, specialisté.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Neformální struktura sociálního systému hospodářské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Neformální vztahy nejsou řízeny ani organizovány, jsou důležité pro integraci pracovníků v hospodářské organizaci, ovlivňují spokojenost s prací a pracovními podmínkami. </a:t>
            </a:r>
          </a:p>
          <a:p>
            <a:r>
              <a:rPr lang="cs-CZ" dirty="0" smtClean="0"/>
              <a:t>Neformální skupiny:</a:t>
            </a:r>
          </a:p>
          <a:p>
            <a:r>
              <a:rPr lang="cs-CZ" dirty="0" smtClean="0"/>
              <a:t>Neformální vůdce, kolem něj se seskupuje užší, často autoritativní jádro skupiny. Možná existence několika podskupin s rozdílným postavením ve struktuře těchto vztahů.(vztahy zkoumáme sociometrickou metodou)</a:t>
            </a:r>
          </a:p>
          <a:p>
            <a:r>
              <a:rPr lang="cs-CZ" dirty="0" smtClean="0"/>
              <a:t>Neformální normy (nepsaná pravidla) –regulují činnost uvnitř skupiny, ale i ve vztahu k jiným skupinám. Projevují se v:</a:t>
            </a:r>
          </a:p>
          <a:p>
            <a:r>
              <a:rPr lang="cs-CZ" dirty="0"/>
              <a:t>-</a:t>
            </a:r>
            <a:r>
              <a:rPr lang="cs-CZ" dirty="0" smtClean="0"/>
              <a:t> osobních vztazích, způsobech např. oslovování, vzájemné pomoci, důvěře,v respektování a dodržování formálních norem, v míře dosahovaného pracovního výkonu.</a:t>
            </a:r>
          </a:p>
          <a:p>
            <a:r>
              <a:rPr lang="cs-CZ" dirty="0" smtClean="0"/>
              <a:t>-ve struktuře komunikačních vztahů – kanály pro přenos informací</a:t>
            </a:r>
          </a:p>
          <a:p>
            <a:r>
              <a:rPr lang="cs-CZ" dirty="0" smtClean="0"/>
              <a:t>- v soustavě odměn a postihů – např. respektování autority jedince, zatajování informací, sociální izolace, vyloučení jedince z neformální skupiny (někdy i formální).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Působení dané neformální skupiny v organizaci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. Dobré pracovní skupiny, ale i </a:t>
            </a:r>
          </a:p>
          <a:p>
            <a:r>
              <a:rPr lang="cs-CZ" dirty="0" smtClean="0"/>
              <a:t>Skupiny, které fungují v rozporu se zájmy organizace – kliky, ale i bandy (rozkrádání, tunelování, vydírání)</a:t>
            </a:r>
          </a:p>
          <a:p>
            <a:r>
              <a:rPr lang="cs-CZ" dirty="0" smtClean="0"/>
              <a:t>Důležitý konkrétní přístup k řízení jednotlivých pracovních skupin podle demografické struktury – podle pohlaví, věku, rodinného stavu).</a:t>
            </a:r>
          </a:p>
          <a:p>
            <a:r>
              <a:rPr lang="cs-CZ" dirty="0" smtClean="0"/>
              <a:t>Pro naplnění cílů organizace důležitá vhodná profesní a kvalifikační </a:t>
            </a:r>
            <a:r>
              <a:rPr lang="cs-CZ" smtClean="0"/>
              <a:t>struktura pracovníků.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726</Words>
  <Application>Microsoft Office PowerPoint</Application>
  <PresentationFormat>Předvádění na obrazovce (4:3)</PresentationFormat>
  <Paragraphs>45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Sociální systém hospodářské organizace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Neformální struktura sociálního systému hospodářské organizace</vt:lpstr>
      <vt:lpstr>Působení dané neformální skupiny v organizaci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Sociální systém hospodářské organizace</dc:title>
  <dc:creator>dvor</dc:creator>
  <cp:lastModifiedBy>dvor</cp:lastModifiedBy>
  <cp:revision>8</cp:revision>
  <dcterms:created xsi:type="dcterms:W3CDTF">2011-11-09T12:44:57Z</dcterms:created>
  <dcterms:modified xsi:type="dcterms:W3CDTF">2011-11-09T14:03:23Z</dcterms:modified>
</cp:coreProperties>
</file>